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7" r:id="rId2"/>
    <p:sldId id="258" r:id="rId3"/>
    <p:sldId id="303" r:id="rId4"/>
    <p:sldId id="266" r:id="rId5"/>
    <p:sldId id="302" r:id="rId6"/>
    <p:sldId id="271" r:id="rId7"/>
    <p:sldId id="304" r:id="rId8"/>
    <p:sldId id="300" r:id="rId9"/>
    <p:sldId id="309" r:id="rId10"/>
    <p:sldId id="308" r:id="rId11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6469" autoAdjust="0"/>
  </p:normalViewPr>
  <p:slideViewPr>
    <p:cSldViewPr>
      <p:cViewPr>
        <p:scale>
          <a:sx n="75" d="100"/>
          <a:sy n="75" d="100"/>
        </p:scale>
        <p:origin x="222" y="94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276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11EC9F-B3E1-43D1-9FCA-2F9FE8FC3C4A}" type="datetimeFigureOut">
              <a:rPr lang="zh-CN" altLang="en-US" smtClean="0"/>
              <a:t>2019/3/17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769ABE-A03A-4BC5-BDBD-37766BD3F0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0371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7235B-969B-42D9-87D5-10EEB3F846CA}" type="datetimeFigureOut">
              <a:rPr lang="zh-CN" altLang="en-US" smtClean="0"/>
              <a:t>2019/3/17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A57BC3-9FBE-47A2-87D0-BC92377594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195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57BC3-9FBE-47A2-87D0-BC923775941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494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57BC3-9FBE-47A2-87D0-BC923775941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106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57BC3-9FBE-47A2-87D0-BC923775941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577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891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57BC3-9FBE-47A2-87D0-BC923775941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903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638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57BC3-9FBE-47A2-87D0-BC923775941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742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115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57BC3-9FBE-47A2-87D0-BC923775941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547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57BC3-9FBE-47A2-87D0-BC923775941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1738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147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 bwMode="auto">
          <a:xfrm>
            <a:off x="1076409" y="164253"/>
            <a:ext cx="2999939" cy="0"/>
          </a:xfrm>
          <a:prstGeom prst="line">
            <a:avLst/>
          </a:prstGeom>
          <a:ln>
            <a:gradFill flip="none" rotWithShape="1">
              <a:gsLst>
                <a:gs pos="77498">
                  <a:srgbClr val="98D4AF"/>
                </a:gs>
                <a:gs pos="24312">
                  <a:srgbClr val="F04D4E"/>
                </a:gs>
                <a:gs pos="51400">
                  <a:srgbClr val="F69230"/>
                </a:gs>
                <a:gs pos="0">
                  <a:srgbClr val="891916"/>
                </a:gs>
                <a:gs pos="100000">
                  <a:srgbClr val="21AB8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 userDrawn="1"/>
        </p:nvSpPr>
        <p:spPr bwMode="auto">
          <a:xfrm>
            <a:off x="2205" y="253941"/>
            <a:ext cx="384086" cy="587240"/>
          </a:xfrm>
          <a:prstGeom prst="rect">
            <a:avLst/>
          </a:prstGeom>
          <a:solidFill>
            <a:srgbClr val="FF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14" name="矩形 13"/>
          <p:cNvSpPr/>
          <p:nvPr userDrawn="1"/>
        </p:nvSpPr>
        <p:spPr bwMode="auto">
          <a:xfrm>
            <a:off x="433905" y="253941"/>
            <a:ext cx="163476" cy="587240"/>
          </a:xfrm>
          <a:prstGeom prst="rect">
            <a:avLst/>
          </a:prstGeom>
          <a:solidFill>
            <a:srgbClr val="47D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15" name="矩形 14"/>
          <p:cNvSpPr/>
          <p:nvPr userDrawn="1"/>
        </p:nvSpPr>
        <p:spPr bwMode="auto">
          <a:xfrm>
            <a:off x="670388" y="253941"/>
            <a:ext cx="130144" cy="587240"/>
          </a:xfrm>
          <a:prstGeom prst="rect">
            <a:avLst/>
          </a:prstGeom>
          <a:solidFill>
            <a:srgbClr val="FF58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  <p:sp>
        <p:nvSpPr>
          <p:cNvPr id="16" name="矩形 15"/>
          <p:cNvSpPr/>
          <p:nvPr userDrawn="1"/>
        </p:nvSpPr>
        <p:spPr bwMode="auto">
          <a:xfrm>
            <a:off x="830684" y="253941"/>
            <a:ext cx="130144" cy="587240"/>
          </a:xfrm>
          <a:prstGeom prst="rect">
            <a:avLst/>
          </a:prstGeom>
          <a:solidFill>
            <a:srgbClr val="A97D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/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266116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7" presetClass="emph" presetSubtype="0" fill="remove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" dur="2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0" dur="2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1" dur="2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5" presetClass="emph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6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5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06A0811-5134-4809-9ADC-F1B2BADF4FDF}" type="datetime1">
              <a:rPr lang="zh-CN" altLang="en-US"/>
              <a:pPr/>
              <a:t>2019/3/17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539C30DA-4DC4-437E-A75A-9E21D757F743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80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8"/>
          <p:cNvSpPr txBox="1">
            <a:spLocks noChangeArrowheads="1"/>
          </p:cNvSpPr>
          <p:nvPr userDrawn="1"/>
        </p:nvSpPr>
        <p:spPr bwMode="auto">
          <a:xfrm>
            <a:off x="4079776" y="-1323528"/>
            <a:ext cx="4351251" cy="1105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993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5" r:id="rId3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34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txStyles>
    <p:titleStyle>
      <a:lvl1pPr algn="ctr" defTabSz="1088807" rtl="0" fontAlgn="base">
        <a:spcBef>
          <a:spcPct val="0"/>
        </a:spcBef>
        <a:spcAft>
          <a:spcPct val="0"/>
        </a:spcAft>
        <a:defRPr sz="5199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088807" rtl="0" fontAlgn="base">
        <a:spcBef>
          <a:spcPct val="0"/>
        </a:spcBef>
        <a:spcAft>
          <a:spcPct val="0"/>
        </a:spcAft>
        <a:defRPr sz="5199">
          <a:solidFill>
            <a:schemeClr val="tx1"/>
          </a:solidFill>
          <a:latin typeface="Arial Black" panose="020B0A04020102020204" pitchFamily="34" charset="0"/>
          <a:ea typeface="微软雅黑" panose="020B0503020204020204" pitchFamily="34" charset="-122"/>
        </a:defRPr>
      </a:lvl2pPr>
      <a:lvl3pPr algn="ctr" defTabSz="1088807" rtl="0" fontAlgn="base">
        <a:spcBef>
          <a:spcPct val="0"/>
        </a:spcBef>
        <a:spcAft>
          <a:spcPct val="0"/>
        </a:spcAft>
        <a:defRPr sz="5199">
          <a:solidFill>
            <a:schemeClr val="tx1"/>
          </a:solidFill>
          <a:latin typeface="Arial Black" panose="020B0A04020102020204" pitchFamily="34" charset="0"/>
          <a:ea typeface="微软雅黑" panose="020B0503020204020204" pitchFamily="34" charset="-122"/>
        </a:defRPr>
      </a:lvl3pPr>
      <a:lvl4pPr algn="ctr" defTabSz="1088807" rtl="0" fontAlgn="base">
        <a:spcBef>
          <a:spcPct val="0"/>
        </a:spcBef>
        <a:spcAft>
          <a:spcPct val="0"/>
        </a:spcAft>
        <a:defRPr sz="5199">
          <a:solidFill>
            <a:schemeClr val="tx1"/>
          </a:solidFill>
          <a:latin typeface="Arial Black" panose="020B0A04020102020204" pitchFamily="34" charset="0"/>
          <a:ea typeface="微软雅黑" panose="020B0503020204020204" pitchFamily="34" charset="-122"/>
        </a:defRPr>
      </a:lvl4pPr>
      <a:lvl5pPr algn="ctr" defTabSz="1088807" rtl="0" fontAlgn="base">
        <a:spcBef>
          <a:spcPct val="0"/>
        </a:spcBef>
        <a:spcAft>
          <a:spcPct val="0"/>
        </a:spcAft>
        <a:defRPr sz="5199">
          <a:solidFill>
            <a:schemeClr val="tx1"/>
          </a:solidFill>
          <a:latin typeface="Arial Black" panose="020B0A04020102020204" pitchFamily="34" charset="0"/>
          <a:ea typeface="微软雅黑" panose="020B0503020204020204" pitchFamily="34" charset="-122"/>
        </a:defRPr>
      </a:lvl5pPr>
      <a:lvl6pPr marL="457109" algn="ctr" defTabSz="1088807" rtl="0" fontAlgn="base">
        <a:spcBef>
          <a:spcPct val="0"/>
        </a:spcBef>
        <a:spcAft>
          <a:spcPct val="0"/>
        </a:spcAft>
        <a:defRPr sz="5199">
          <a:solidFill>
            <a:schemeClr val="tx1"/>
          </a:solidFill>
          <a:latin typeface="Arial Black" panose="020B0A04020102020204" pitchFamily="34" charset="0"/>
          <a:ea typeface="微软雅黑" panose="020B0503020204020204" pitchFamily="34" charset="-122"/>
        </a:defRPr>
      </a:lvl6pPr>
      <a:lvl7pPr marL="914217" algn="ctr" defTabSz="1088807" rtl="0" fontAlgn="base">
        <a:spcBef>
          <a:spcPct val="0"/>
        </a:spcBef>
        <a:spcAft>
          <a:spcPct val="0"/>
        </a:spcAft>
        <a:defRPr sz="5199">
          <a:solidFill>
            <a:schemeClr val="tx1"/>
          </a:solidFill>
          <a:latin typeface="Arial Black" panose="020B0A04020102020204" pitchFamily="34" charset="0"/>
          <a:ea typeface="微软雅黑" panose="020B0503020204020204" pitchFamily="34" charset="-122"/>
        </a:defRPr>
      </a:lvl7pPr>
      <a:lvl8pPr marL="1371326" algn="ctr" defTabSz="1088807" rtl="0" fontAlgn="base">
        <a:spcBef>
          <a:spcPct val="0"/>
        </a:spcBef>
        <a:spcAft>
          <a:spcPct val="0"/>
        </a:spcAft>
        <a:defRPr sz="5199">
          <a:solidFill>
            <a:schemeClr val="tx1"/>
          </a:solidFill>
          <a:latin typeface="Arial Black" panose="020B0A04020102020204" pitchFamily="34" charset="0"/>
          <a:ea typeface="微软雅黑" panose="020B0503020204020204" pitchFamily="34" charset="-122"/>
        </a:defRPr>
      </a:lvl8pPr>
      <a:lvl9pPr marL="1828434" algn="ctr" defTabSz="1088807" rtl="0" fontAlgn="base">
        <a:spcBef>
          <a:spcPct val="0"/>
        </a:spcBef>
        <a:spcAft>
          <a:spcPct val="0"/>
        </a:spcAft>
        <a:defRPr sz="5199">
          <a:solidFill>
            <a:schemeClr val="tx1"/>
          </a:solidFill>
          <a:latin typeface="Arial Black" panose="020B0A04020102020204" pitchFamily="34" charset="0"/>
          <a:ea typeface="微软雅黑" panose="020B0503020204020204" pitchFamily="34" charset="-122"/>
        </a:defRPr>
      </a:lvl9pPr>
    </p:titleStyle>
    <p:bodyStyle>
      <a:lvl1pPr marL="407906" indent="-407906" algn="l" defTabSz="1088807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799" kern="1200">
          <a:solidFill>
            <a:schemeClr val="tx1"/>
          </a:solidFill>
          <a:latin typeface="+mn-lt"/>
          <a:ea typeface="+mn-ea"/>
          <a:cs typeface="+mn-cs"/>
        </a:defRPr>
      </a:lvl1pPr>
      <a:lvl2pPr marL="884061" indent="-339657" algn="l" defTabSz="1088807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299" kern="1200">
          <a:solidFill>
            <a:schemeClr val="tx1"/>
          </a:solidFill>
          <a:latin typeface="+mn-lt"/>
          <a:ea typeface="+mn-ea"/>
          <a:cs typeface="+mn-cs"/>
        </a:defRPr>
      </a:lvl2pPr>
      <a:lvl3pPr marL="1360216" indent="-271409" algn="l" defTabSz="1088807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99" kern="1200">
          <a:solidFill>
            <a:schemeClr val="tx1"/>
          </a:solidFill>
          <a:latin typeface="+mn-lt"/>
          <a:ea typeface="+mn-ea"/>
          <a:cs typeface="+mn-cs"/>
        </a:defRPr>
      </a:lvl3pPr>
      <a:lvl4pPr marL="1904619" indent="-272995" algn="l" defTabSz="1088807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023" indent="-272995" algn="l" defTabSz="1088807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2791" indent="-272361" algn="l" defTabSz="108817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6877" indent="-272361" algn="l" defTabSz="108817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0964" indent="-272361" algn="l" defTabSz="108817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050" indent="-272361" algn="l" defTabSz="108817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17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086" algn="l" defTabSz="108817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172" algn="l" defTabSz="108817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258" algn="l" defTabSz="108817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345" algn="l" defTabSz="108817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431" algn="l" defTabSz="108817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152" algn="l" defTabSz="108817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238" algn="l" defTabSz="108817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3324" algn="l" defTabSz="108817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3" name="组合 3"/>
          <p:cNvGrpSpPr>
            <a:grpSpLocks/>
          </p:cNvGrpSpPr>
          <p:nvPr/>
        </p:nvGrpSpPr>
        <p:grpSpPr bwMode="auto">
          <a:xfrm>
            <a:off x="7435315" y="1641774"/>
            <a:ext cx="5040733" cy="5129613"/>
            <a:chOff x="4927600" y="866150"/>
            <a:chExt cx="5042587" cy="5131426"/>
          </a:xfrm>
        </p:grpSpPr>
        <p:sp>
          <p:nvSpPr>
            <p:cNvPr id="5" name="椭圆 4"/>
            <p:cNvSpPr/>
            <p:nvPr/>
          </p:nvSpPr>
          <p:spPr>
            <a:xfrm>
              <a:off x="6018806" y="866150"/>
              <a:ext cx="3951381" cy="39513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prstClr val="white"/>
                </a:solidFill>
              </a:endParaRPr>
            </a:p>
          </p:txBody>
        </p:sp>
        <p:sp>
          <p:nvSpPr>
            <p:cNvPr id="3075" name="Freeform 121"/>
            <p:cNvSpPr>
              <a:spLocks noChangeArrowheads="1"/>
            </p:cNvSpPr>
            <p:nvPr/>
          </p:nvSpPr>
          <p:spPr bwMode="auto">
            <a:xfrm>
              <a:off x="8083550" y="2686051"/>
              <a:ext cx="585788" cy="296863"/>
            </a:xfrm>
            <a:custGeom>
              <a:avLst/>
              <a:gdLst>
                <a:gd name="T0" fmla="*/ 364 w 381"/>
                <a:gd name="T1" fmla="*/ 151 h 194"/>
                <a:gd name="T2" fmla="*/ 366 w 381"/>
                <a:gd name="T3" fmla="*/ 140 h 194"/>
                <a:gd name="T4" fmla="*/ 328 w 381"/>
                <a:gd name="T5" fmla="*/ 102 h 194"/>
                <a:gd name="T6" fmla="*/ 258 w 381"/>
                <a:gd name="T7" fmla="*/ 38 h 194"/>
                <a:gd name="T8" fmla="*/ 216 w 381"/>
                <a:gd name="T9" fmla="*/ 52 h 194"/>
                <a:gd name="T10" fmla="*/ 134 w 381"/>
                <a:gd name="T11" fmla="*/ 0 h 194"/>
                <a:gd name="T12" fmla="*/ 44 w 381"/>
                <a:gd name="T13" fmla="*/ 91 h 194"/>
                <a:gd name="T14" fmla="*/ 50 w 381"/>
                <a:gd name="T15" fmla="*/ 122 h 194"/>
                <a:gd name="T16" fmla="*/ 38 w 381"/>
                <a:gd name="T17" fmla="*/ 119 h 194"/>
                <a:gd name="T18" fmla="*/ 0 w 381"/>
                <a:gd name="T19" fmla="*/ 157 h 194"/>
                <a:gd name="T20" fmla="*/ 38 w 381"/>
                <a:gd name="T21" fmla="*/ 194 h 194"/>
                <a:gd name="T22" fmla="*/ 359 w 381"/>
                <a:gd name="T23" fmla="*/ 194 h 194"/>
                <a:gd name="T24" fmla="*/ 381 w 381"/>
                <a:gd name="T25" fmla="*/ 172 h 194"/>
                <a:gd name="T26" fmla="*/ 364 w 381"/>
                <a:gd name="T27" fmla="*/ 15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1" h="194">
                  <a:moveTo>
                    <a:pt x="364" y="151"/>
                  </a:moveTo>
                  <a:cubicBezTo>
                    <a:pt x="365" y="147"/>
                    <a:pt x="366" y="144"/>
                    <a:pt x="366" y="140"/>
                  </a:cubicBezTo>
                  <a:cubicBezTo>
                    <a:pt x="366" y="119"/>
                    <a:pt x="349" y="102"/>
                    <a:pt x="328" y="102"/>
                  </a:cubicBezTo>
                  <a:cubicBezTo>
                    <a:pt x="325" y="66"/>
                    <a:pt x="294" y="38"/>
                    <a:pt x="258" y="38"/>
                  </a:cubicBezTo>
                  <a:cubicBezTo>
                    <a:pt x="242" y="38"/>
                    <a:pt x="228" y="43"/>
                    <a:pt x="216" y="52"/>
                  </a:cubicBezTo>
                  <a:cubicBezTo>
                    <a:pt x="201" y="21"/>
                    <a:pt x="170" y="0"/>
                    <a:pt x="134" y="0"/>
                  </a:cubicBezTo>
                  <a:cubicBezTo>
                    <a:pt x="85" y="0"/>
                    <a:pt x="44" y="41"/>
                    <a:pt x="44" y="91"/>
                  </a:cubicBezTo>
                  <a:cubicBezTo>
                    <a:pt x="44" y="102"/>
                    <a:pt x="46" y="112"/>
                    <a:pt x="50" y="122"/>
                  </a:cubicBezTo>
                  <a:cubicBezTo>
                    <a:pt x="46" y="120"/>
                    <a:pt x="42" y="119"/>
                    <a:pt x="38" y="119"/>
                  </a:cubicBezTo>
                  <a:cubicBezTo>
                    <a:pt x="17" y="119"/>
                    <a:pt x="0" y="136"/>
                    <a:pt x="0" y="157"/>
                  </a:cubicBezTo>
                  <a:cubicBezTo>
                    <a:pt x="0" y="177"/>
                    <a:pt x="17" y="194"/>
                    <a:pt x="38" y="194"/>
                  </a:cubicBezTo>
                  <a:cubicBezTo>
                    <a:pt x="58" y="194"/>
                    <a:pt x="349" y="194"/>
                    <a:pt x="359" y="194"/>
                  </a:cubicBezTo>
                  <a:cubicBezTo>
                    <a:pt x="371" y="194"/>
                    <a:pt x="381" y="184"/>
                    <a:pt x="381" y="172"/>
                  </a:cubicBezTo>
                  <a:cubicBezTo>
                    <a:pt x="381" y="162"/>
                    <a:pt x="374" y="153"/>
                    <a:pt x="364" y="151"/>
                  </a:cubicBezTo>
                  <a:close/>
                </a:path>
              </a:pathLst>
            </a:custGeom>
            <a:solidFill>
              <a:srgbClr val="47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76" name="Freeform 122"/>
            <p:cNvSpPr>
              <a:spLocks noChangeArrowheads="1"/>
            </p:cNvSpPr>
            <p:nvPr/>
          </p:nvSpPr>
          <p:spPr bwMode="auto">
            <a:xfrm>
              <a:off x="7583488" y="2174876"/>
              <a:ext cx="520700" cy="233363"/>
            </a:xfrm>
            <a:custGeom>
              <a:avLst/>
              <a:gdLst>
                <a:gd name="T0" fmla="*/ 39 w 339"/>
                <a:gd name="T1" fmla="*/ 73 h 152"/>
                <a:gd name="T2" fmla="*/ 51 w 339"/>
                <a:gd name="T3" fmla="*/ 75 h 152"/>
                <a:gd name="T4" fmla="*/ 111 w 339"/>
                <a:gd name="T5" fmla="*/ 29 h 152"/>
                <a:gd name="T6" fmla="*/ 140 w 339"/>
                <a:gd name="T7" fmla="*/ 37 h 152"/>
                <a:gd name="T8" fmla="*/ 168 w 339"/>
                <a:gd name="T9" fmla="*/ 11 h 152"/>
                <a:gd name="T10" fmla="*/ 192 w 339"/>
                <a:gd name="T11" fmla="*/ 26 h 152"/>
                <a:gd name="T12" fmla="*/ 245 w 339"/>
                <a:gd name="T13" fmla="*/ 0 h 152"/>
                <a:gd name="T14" fmla="*/ 310 w 339"/>
                <a:gd name="T15" fmla="*/ 65 h 152"/>
                <a:gd name="T16" fmla="*/ 307 w 339"/>
                <a:gd name="T17" fmla="*/ 85 h 152"/>
                <a:gd name="T18" fmla="*/ 339 w 339"/>
                <a:gd name="T19" fmla="*/ 118 h 152"/>
                <a:gd name="T20" fmla="*/ 306 w 339"/>
                <a:gd name="T21" fmla="*/ 152 h 152"/>
                <a:gd name="T22" fmla="*/ 39 w 339"/>
                <a:gd name="T23" fmla="*/ 152 h 152"/>
                <a:gd name="T24" fmla="*/ 0 w 339"/>
                <a:gd name="T25" fmla="*/ 112 h 152"/>
                <a:gd name="T26" fmla="*/ 39 w 339"/>
                <a:gd name="T27" fmla="*/ 7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9" h="152">
                  <a:moveTo>
                    <a:pt x="39" y="73"/>
                  </a:moveTo>
                  <a:cubicBezTo>
                    <a:pt x="44" y="73"/>
                    <a:pt x="48" y="73"/>
                    <a:pt x="51" y="75"/>
                  </a:cubicBezTo>
                  <a:cubicBezTo>
                    <a:pt x="58" y="49"/>
                    <a:pt x="82" y="29"/>
                    <a:pt x="111" y="29"/>
                  </a:cubicBezTo>
                  <a:cubicBezTo>
                    <a:pt x="121" y="29"/>
                    <a:pt x="131" y="32"/>
                    <a:pt x="140" y="37"/>
                  </a:cubicBezTo>
                  <a:cubicBezTo>
                    <a:pt x="141" y="23"/>
                    <a:pt x="153" y="11"/>
                    <a:pt x="168" y="11"/>
                  </a:cubicBezTo>
                  <a:cubicBezTo>
                    <a:pt x="178" y="11"/>
                    <a:pt x="188" y="18"/>
                    <a:pt x="192" y="26"/>
                  </a:cubicBezTo>
                  <a:cubicBezTo>
                    <a:pt x="204" y="10"/>
                    <a:pt x="223" y="0"/>
                    <a:pt x="245" y="0"/>
                  </a:cubicBezTo>
                  <a:cubicBezTo>
                    <a:pt x="281" y="0"/>
                    <a:pt x="310" y="29"/>
                    <a:pt x="310" y="65"/>
                  </a:cubicBezTo>
                  <a:cubicBezTo>
                    <a:pt x="310" y="72"/>
                    <a:pt x="309" y="78"/>
                    <a:pt x="307" y="85"/>
                  </a:cubicBezTo>
                  <a:cubicBezTo>
                    <a:pt x="325" y="85"/>
                    <a:pt x="339" y="100"/>
                    <a:pt x="339" y="118"/>
                  </a:cubicBezTo>
                  <a:cubicBezTo>
                    <a:pt x="339" y="137"/>
                    <a:pt x="324" y="152"/>
                    <a:pt x="306" y="152"/>
                  </a:cubicBezTo>
                  <a:cubicBezTo>
                    <a:pt x="289" y="152"/>
                    <a:pt x="52" y="152"/>
                    <a:pt x="39" y="152"/>
                  </a:cubicBezTo>
                  <a:cubicBezTo>
                    <a:pt x="18" y="152"/>
                    <a:pt x="0" y="134"/>
                    <a:pt x="0" y="112"/>
                  </a:cubicBezTo>
                  <a:cubicBezTo>
                    <a:pt x="0" y="90"/>
                    <a:pt x="18" y="73"/>
                    <a:pt x="39" y="73"/>
                  </a:cubicBezTo>
                  <a:close/>
                </a:path>
              </a:pathLst>
            </a:custGeom>
            <a:solidFill>
              <a:srgbClr val="47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77" name="Freeform 123"/>
            <p:cNvSpPr>
              <a:spLocks noChangeArrowheads="1"/>
            </p:cNvSpPr>
            <p:nvPr/>
          </p:nvSpPr>
          <p:spPr bwMode="auto">
            <a:xfrm>
              <a:off x="7616825" y="3333751"/>
              <a:ext cx="588963" cy="268288"/>
            </a:xfrm>
            <a:custGeom>
              <a:avLst/>
              <a:gdLst>
                <a:gd name="T0" fmla="*/ 345 w 383"/>
                <a:gd name="T1" fmla="*/ 95 h 175"/>
                <a:gd name="T2" fmla="*/ 336 w 383"/>
                <a:gd name="T3" fmla="*/ 97 h 175"/>
                <a:gd name="T4" fmla="*/ 284 w 383"/>
                <a:gd name="T5" fmla="*/ 67 h 175"/>
                <a:gd name="T6" fmla="*/ 273 w 383"/>
                <a:gd name="T7" fmla="*/ 68 h 175"/>
                <a:gd name="T8" fmla="*/ 187 w 383"/>
                <a:gd name="T9" fmla="*/ 0 h 175"/>
                <a:gd name="T10" fmla="*/ 104 w 383"/>
                <a:gd name="T11" fmla="*/ 60 h 175"/>
                <a:gd name="T12" fmla="*/ 86 w 383"/>
                <a:gd name="T13" fmla="*/ 58 h 175"/>
                <a:gd name="T14" fmla="*/ 27 w 383"/>
                <a:gd name="T15" fmla="*/ 104 h 175"/>
                <a:gd name="T16" fmla="*/ 0 w 383"/>
                <a:gd name="T17" fmla="*/ 139 h 175"/>
                <a:gd name="T18" fmla="*/ 36 w 383"/>
                <a:gd name="T19" fmla="*/ 175 h 175"/>
                <a:gd name="T20" fmla="*/ 345 w 383"/>
                <a:gd name="T21" fmla="*/ 171 h 175"/>
                <a:gd name="T22" fmla="*/ 383 w 383"/>
                <a:gd name="T23" fmla="*/ 133 h 175"/>
                <a:gd name="T24" fmla="*/ 345 w 383"/>
                <a:gd name="T25" fmla="*/ 9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3" h="175">
                  <a:moveTo>
                    <a:pt x="345" y="95"/>
                  </a:moveTo>
                  <a:cubicBezTo>
                    <a:pt x="342" y="95"/>
                    <a:pt x="339" y="96"/>
                    <a:pt x="336" y="97"/>
                  </a:cubicBezTo>
                  <a:cubicBezTo>
                    <a:pt x="326" y="79"/>
                    <a:pt x="306" y="67"/>
                    <a:pt x="284" y="67"/>
                  </a:cubicBezTo>
                  <a:cubicBezTo>
                    <a:pt x="280" y="67"/>
                    <a:pt x="276" y="67"/>
                    <a:pt x="273" y="68"/>
                  </a:cubicBezTo>
                  <a:cubicBezTo>
                    <a:pt x="263" y="29"/>
                    <a:pt x="229" y="0"/>
                    <a:pt x="187" y="0"/>
                  </a:cubicBezTo>
                  <a:cubicBezTo>
                    <a:pt x="148" y="0"/>
                    <a:pt x="115" y="25"/>
                    <a:pt x="104" y="60"/>
                  </a:cubicBezTo>
                  <a:cubicBezTo>
                    <a:pt x="98" y="59"/>
                    <a:pt x="92" y="58"/>
                    <a:pt x="86" y="58"/>
                  </a:cubicBezTo>
                  <a:cubicBezTo>
                    <a:pt x="58" y="58"/>
                    <a:pt x="34" y="77"/>
                    <a:pt x="27" y="104"/>
                  </a:cubicBezTo>
                  <a:cubicBezTo>
                    <a:pt x="12" y="108"/>
                    <a:pt x="0" y="122"/>
                    <a:pt x="0" y="139"/>
                  </a:cubicBezTo>
                  <a:cubicBezTo>
                    <a:pt x="0" y="158"/>
                    <a:pt x="16" y="175"/>
                    <a:pt x="36" y="175"/>
                  </a:cubicBezTo>
                  <a:cubicBezTo>
                    <a:pt x="42" y="175"/>
                    <a:pt x="340" y="171"/>
                    <a:pt x="345" y="171"/>
                  </a:cubicBezTo>
                  <a:cubicBezTo>
                    <a:pt x="366" y="171"/>
                    <a:pt x="383" y="154"/>
                    <a:pt x="383" y="133"/>
                  </a:cubicBezTo>
                  <a:cubicBezTo>
                    <a:pt x="383" y="112"/>
                    <a:pt x="366" y="95"/>
                    <a:pt x="345" y="95"/>
                  </a:cubicBezTo>
                  <a:close/>
                </a:path>
              </a:pathLst>
            </a:custGeom>
            <a:solidFill>
              <a:srgbClr val="47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78" name="Freeform 124"/>
            <p:cNvSpPr>
              <a:spLocks noChangeArrowheads="1"/>
            </p:cNvSpPr>
            <p:nvPr/>
          </p:nvSpPr>
          <p:spPr bwMode="auto">
            <a:xfrm>
              <a:off x="7496175" y="1881188"/>
              <a:ext cx="193675" cy="2217738"/>
            </a:xfrm>
            <a:custGeom>
              <a:avLst/>
              <a:gdLst>
                <a:gd name="T0" fmla="*/ 122 w 122"/>
                <a:gd name="T1" fmla="*/ 1273 h 1397"/>
                <a:gd name="T2" fmla="*/ 0 w 122"/>
                <a:gd name="T3" fmla="*/ 1397 h 1397"/>
                <a:gd name="T4" fmla="*/ 0 w 122"/>
                <a:gd name="T5" fmla="*/ 0 h 1397"/>
                <a:gd name="T6" fmla="*/ 122 w 122"/>
                <a:gd name="T7" fmla="*/ 97 h 1397"/>
                <a:gd name="T8" fmla="*/ 122 w 122"/>
                <a:gd name="T9" fmla="*/ 1273 h 1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1397">
                  <a:moveTo>
                    <a:pt x="122" y="1273"/>
                  </a:moveTo>
                  <a:lnTo>
                    <a:pt x="0" y="1397"/>
                  </a:lnTo>
                  <a:lnTo>
                    <a:pt x="0" y="0"/>
                  </a:lnTo>
                  <a:lnTo>
                    <a:pt x="122" y="97"/>
                  </a:lnTo>
                  <a:lnTo>
                    <a:pt x="122" y="1273"/>
                  </a:lnTo>
                  <a:close/>
                </a:path>
              </a:pathLst>
            </a:custGeom>
            <a:solidFill>
              <a:srgbClr val="A97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79" name="Rectangle 125"/>
            <p:cNvSpPr>
              <a:spLocks noChangeArrowheads="1"/>
            </p:cNvSpPr>
            <p:nvPr/>
          </p:nvSpPr>
          <p:spPr bwMode="auto">
            <a:xfrm>
              <a:off x="7440613" y="1876426"/>
              <a:ext cx="55563" cy="2217738"/>
            </a:xfrm>
            <a:prstGeom prst="rect">
              <a:avLst/>
            </a:prstGeom>
            <a:solidFill>
              <a:srgbClr val="482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0" name="Freeform 126"/>
            <p:cNvSpPr>
              <a:spLocks noChangeArrowheads="1"/>
            </p:cNvSpPr>
            <p:nvPr/>
          </p:nvSpPr>
          <p:spPr bwMode="auto">
            <a:xfrm>
              <a:off x="7366000" y="1762126"/>
              <a:ext cx="1327150" cy="2332038"/>
            </a:xfrm>
            <a:custGeom>
              <a:avLst/>
              <a:gdLst>
                <a:gd name="T0" fmla="*/ 767 w 836"/>
                <a:gd name="T1" fmla="*/ 0 h 1469"/>
                <a:gd name="T2" fmla="*/ 478 w 836"/>
                <a:gd name="T3" fmla="*/ 0 h 1469"/>
                <a:gd name="T4" fmla="*/ 345 w 836"/>
                <a:gd name="T5" fmla="*/ 0 h 1469"/>
                <a:gd name="T6" fmla="*/ 70 w 836"/>
                <a:gd name="T7" fmla="*/ 0 h 1469"/>
                <a:gd name="T8" fmla="*/ 0 w 836"/>
                <a:gd name="T9" fmla="*/ 0 h 1469"/>
                <a:gd name="T10" fmla="*/ 0 w 836"/>
                <a:gd name="T11" fmla="*/ 76 h 1469"/>
                <a:gd name="T12" fmla="*/ 0 w 836"/>
                <a:gd name="T13" fmla="*/ 1469 h 1469"/>
                <a:gd name="T14" fmla="*/ 70 w 836"/>
                <a:gd name="T15" fmla="*/ 1469 h 1469"/>
                <a:gd name="T16" fmla="*/ 70 w 836"/>
                <a:gd name="T17" fmla="*/ 76 h 1469"/>
                <a:gd name="T18" fmla="*/ 345 w 836"/>
                <a:gd name="T19" fmla="*/ 76 h 1469"/>
                <a:gd name="T20" fmla="*/ 478 w 836"/>
                <a:gd name="T21" fmla="*/ 76 h 1469"/>
                <a:gd name="T22" fmla="*/ 767 w 836"/>
                <a:gd name="T23" fmla="*/ 76 h 1469"/>
                <a:gd name="T24" fmla="*/ 767 w 836"/>
                <a:gd name="T25" fmla="*/ 1469 h 1469"/>
                <a:gd name="T26" fmla="*/ 836 w 836"/>
                <a:gd name="T27" fmla="*/ 1469 h 1469"/>
                <a:gd name="T28" fmla="*/ 836 w 836"/>
                <a:gd name="T29" fmla="*/ 76 h 1469"/>
                <a:gd name="T30" fmla="*/ 836 w 836"/>
                <a:gd name="T31" fmla="*/ 0 h 1469"/>
                <a:gd name="T32" fmla="*/ 767 w 836"/>
                <a:gd name="T33" fmla="*/ 0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6" h="1469">
                  <a:moveTo>
                    <a:pt x="767" y="0"/>
                  </a:moveTo>
                  <a:lnTo>
                    <a:pt x="478" y="0"/>
                  </a:lnTo>
                  <a:lnTo>
                    <a:pt x="345" y="0"/>
                  </a:lnTo>
                  <a:lnTo>
                    <a:pt x="70" y="0"/>
                  </a:lnTo>
                  <a:lnTo>
                    <a:pt x="0" y="0"/>
                  </a:lnTo>
                  <a:lnTo>
                    <a:pt x="0" y="76"/>
                  </a:lnTo>
                  <a:lnTo>
                    <a:pt x="0" y="1469"/>
                  </a:lnTo>
                  <a:lnTo>
                    <a:pt x="70" y="1469"/>
                  </a:lnTo>
                  <a:lnTo>
                    <a:pt x="70" y="76"/>
                  </a:lnTo>
                  <a:lnTo>
                    <a:pt x="345" y="76"/>
                  </a:lnTo>
                  <a:lnTo>
                    <a:pt x="478" y="76"/>
                  </a:lnTo>
                  <a:lnTo>
                    <a:pt x="767" y="76"/>
                  </a:lnTo>
                  <a:lnTo>
                    <a:pt x="767" y="1469"/>
                  </a:lnTo>
                  <a:lnTo>
                    <a:pt x="836" y="1469"/>
                  </a:lnTo>
                  <a:lnTo>
                    <a:pt x="836" y="76"/>
                  </a:lnTo>
                  <a:lnTo>
                    <a:pt x="836" y="0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7252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1" name="Freeform 127"/>
            <p:cNvSpPr>
              <a:spLocks noChangeArrowheads="1"/>
            </p:cNvSpPr>
            <p:nvPr/>
          </p:nvSpPr>
          <p:spPr bwMode="auto">
            <a:xfrm>
              <a:off x="7459663" y="1955801"/>
              <a:ext cx="34925" cy="185738"/>
            </a:xfrm>
            <a:custGeom>
              <a:avLst/>
              <a:gdLst>
                <a:gd name="T0" fmla="*/ 22 w 22"/>
                <a:gd name="T1" fmla="*/ 110 h 121"/>
                <a:gd name="T2" fmla="*/ 11 w 22"/>
                <a:gd name="T3" fmla="*/ 121 h 121"/>
                <a:gd name="T4" fmla="*/ 11 w 22"/>
                <a:gd name="T5" fmla="*/ 121 h 121"/>
                <a:gd name="T6" fmla="*/ 0 w 22"/>
                <a:gd name="T7" fmla="*/ 110 h 121"/>
                <a:gd name="T8" fmla="*/ 0 w 22"/>
                <a:gd name="T9" fmla="*/ 11 h 121"/>
                <a:gd name="T10" fmla="*/ 11 w 22"/>
                <a:gd name="T11" fmla="*/ 0 h 121"/>
                <a:gd name="T12" fmla="*/ 11 w 22"/>
                <a:gd name="T13" fmla="*/ 0 h 121"/>
                <a:gd name="T14" fmla="*/ 22 w 22"/>
                <a:gd name="T15" fmla="*/ 11 h 121"/>
                <a:gd name="T16" fmla="*/ 22 w 22"/>
                <a:gd name="T17" fmla="*/ 11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1">
                  <a:moveTo>
                    <a:pt x="22" y="110"/>
                  </a:moveTo>
                  <a:cubicBezTo>
                    <a:pt x="22" y="116"/>
                    <a:pt x="17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5" y="121"/>
                    <a:pt x="0" y="116"/>
                    <a:pt x="0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10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2" name="Rectangle 128"/>
            <p:cNvSpPr>
              <a:spLocks noChangeArrowheads="1"/>
            </p:cNvSpPr>
            <p:nvPr/>
          </p:nvSpPr>
          <p:spPr bwMode="auto">
            <a:xfrm>
              <a:off x="7459663" y="2041526"/>
              <a:ext cx="34925" cy="15875"/>
            </a:xfrm>
            <a:prstGeom prst="rect">
              <a:avLst/>
            </a:pr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3" name="Freeform 129"/>
            <p:cNvSpPr>
              <a:spLocks noChangeArrowheads="1"/>
            </p:cNvSpPr>
            <p:nvPr/>
          </p:nvSpPr>
          <p:spPr bwMode="auto">
            <a:xfrm>
              <a:off x="7459663" y="3824288"/>
              <a:ext cx="34925" cy="185738"/>
            </a:xfrm>
            <a:custGeom>
              <a:avLst/>
              <a:gdLst>
                <a:gd name="T0" fmla="*/ 22 w 22"/>
                <a:gd name="T1" fmla="*/ 110 h 121"/>
                <a:gd name="T2" fmla="*/ 11 w 22"/>
                <a:gd name="T3" fmla="*/ 121 h 121"/>
                <a:gd name="T4" fmla="*/ 11 w 22"/>
                <a:gd name="T5" fmla="*/ 121 h 121"/>
                <a:gd name="T6" fmla="*/ 0 w 22"/>
                <a:gd name="T7" fmla="*/ 110 h 121"/>
                <a:gd name="T8" fmla="*/ 0 w 22"/>
                <a:gd name="T9" fmla="*/ 11 h 121"/>
                <a:gd name="T10" fmla="*/ 11 w 22"/>
                <a:gd name="T11" fmla="*/ 0 h 121"/>
                <a:gd name="T12" fmla="*/ 11 w 22"/>
                <a:gd name="T13" fmla="*/ 0 h 121"/>
                <a:gd name="T14" fmla="*/ 22 w 22"/>
                <a:gd name="T15" fmla="*/ 11 h 121"/>
                <a:gd name="T16" fmla="*/ 22 w 22"/>
                <a:gd name="T17" fmla="*/ 11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1">
                  <a:moveTo>
                    <a:pt x="22" y="110"/>
                  </a:moveTo>
                  <a:cubicBezTo>
                    <a:pt x="22" y="116"/>
                    <a:pt x="17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5" y="121"/>
                    <a:pt x="0" y="116"/>
                    <a:pt x="0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10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4" name="Rectangle 130"/>
            <p:cNvSpPr>
              <a:spLocks noChangeArrowheads="1"/>
            </p:cNvSpPr>
            <p:nvPr/>
          </p:nvSpPr>
          <p:spPr bwMode="auto">
            <a:xfrm>
              <a:off x="7459663" y="3910013"/>
              <a:ext cx="34925" cy="15875"/>
            </a:xfrm>
            <a:prstGeom prst="rect">
              <a:avLst/>
            </a:pr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5" name="Freeform 131"/>
            <p:cNvSpPr>
              <a:spLocks noChangeArrowheads="1"/>
            </p:cNvSpPr>
            <p:nvPr/>
          </p:nvSpPr>
          <p:spPr bwMode="auto">
            <a:xfrm>
              <a:off x="7459663" y="2830513"/>
              <a:ext cx="34925" cy="185738"/>
            </a:xfrm>
            <a:custGeom>
              <a:avLst/>
              <a:gdLst>
                <a:gd name="T0" fmla="*/ 22 w 22"/>
                <a:gd name="T1" fmla="*/ 110 h 121"/>
                <a:gd name="T2" fmla="*/ 11 w 22"/>
                <a:gd name="T3" fmla="*/ 121 h 121"/>
                <a:gd name="T4" fmla="*/ 11 w 22"/>
                <a:gd name="T5" fmla="*/ 121 h 121"/>
                <a:gd name="T6" fmla="*/ 0 w 22"/>
                <a:gd name="T7" fmla="*/ 110 h 121"/>
                <a:gd name="T8" fmla="*/ 0 w 22"/>
                <a:gd name="T9" fmla="*/ 11 h 121"/>
                <a:gd name="T10" fmla="*/ 11 w 22"/>
                <a:gd name="T11" fmla="*/ 0 h 121"/>
                <a:gd name="T12" fmla="*/ 11 w 22"/>
                <a:gd name="T13" fmla="*/ 0 h 121"/>
                <a:gd name="T14" fmla="*/ 22 w 22"/>
                <a:gd name="T15" fmla="*/ 11 h 121"/>
                <a:gd name="T16" fmla="*/ 22 w 22"/>
                <a:gd name="T17" fmla="*/ 11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1">
                  <a:moveTo>
                    <a:pt x="22" y="110"/>
                  </a:moveTo>
                  <a:cubicBezTo>
                    <a:pt x="22" y="116"/>
                    <a:pt x="17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5" y="121"/>
                    <a:pt x="0" y="116"/>
                    <a:pt x="0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10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6" name="Rectangle 132"/>
            <p:cNvSpPr>
              <a:spLocks noChangeArrowheads="1"/>
            </p:cNvSpPr>
            <p:nvPr/>
          </p:nvSpPr>
          <p:spPr bwMode="auto">
            <a:xfrm>
              <a:off x="7459663" y="2914651"/>
              <a:ext cx="34925" cy="17463"/>
            </a:xfrm>
            <a:prstGeom prst="rect">
              <a:avLst/>
            </a:pr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7" name="Freeform 133"/>
            <p:cNvSpPr>
              <a:spLocks noChangeArrowheads="1"/>
            </p:cNvSpPr>
            <p:nvPr/>
          </p:nvSpPr>
          <p:spPr bwMode="auto">
            <a:xfrm>
              <a:off x="7634288" y="2963863"/>
              <a:ext cx="33338" cy="206375"/>
            </a:xfrm>
            <a:custGeom>
              <a:avLst/>
              <a:gdLst>
                <a:gd name="T0" fmla="*/ 22 w 22"/>
                <a:gd name="T1" fmla="*/ 124 h 135"/>
                <a:gd name="T2" fmla="*/ 11 w 22"/>
                <a:gd name="T3" fmla="*/ 135 h 135"/>
                <a:gd name="T4" fmla="*/ 11 w 22"/>
                <a:gd name="T5" fmla="*/ 135 h 135"/>
                <a:gd name="T6" fmla="*/ 0 w 22"/>
                <a:gd name="T7" fmla="*/ 124 h 135"/>
                <a:gd name="T8" fmla="*/ 0 w 22"/>
                <a:gd name="T9" fmla="*/ 11 h 135"/>
                <a:gd name="T10" fmla="*/ 11 w 22"/>
                <a:gd name="T11" fmla="*/ 0 h 135"/>
                <a:gd name="T12" fmla="*/ 11 w 22"/>
                <a:gd name="T13" fmla="*/ 0 h 135"/>
                <a:gd name="T14" fmla="*/ 22 w 22"/>
                <a:gd name="T15" fmla="*/ 11 h 135"/>
                <a:gd name="T16" fmla="*/ 22 w 22"/>
                <a:gd name="T17" fmla="*/ 12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5">
                  <a:moveTo>
                    <a:pt x="22" y="124"/>
                  </a:moveTo>
                  <a:cubicBezTo>
                    <a:pt x="22" y="130"/>
                    <a:pt x="17" y="135"/>
                    <a:pt x="11" y="135"/>
                  </a:cubicBezTo>
                  <a:cubicBezTo>
                    <a:pt x="11" y="135"/>
                    <a:pt x="11" y="135"/>
                    <a:pt x="11" y="135"/>
                  </a:cubicBezTo>
                  <a:cubicBezTo>
                    <a:pt x="5" y="135"/>
                    <a:pt x="0" y="130"/>
                    <a:pt x="0" y="12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24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8" name="Freeform 134"/>
            <p:cNvSpPr>
              <a:spLocks noChangeArrowheads="1"/>
            </p:cNvSpPr>
            <p:nvPr/>
          </p:nvSpPr>
          <p:spPr bwMode="auto">
            <a:xfrm>
              <a:off x="7643813" y="2998788"/>
              <a:ext cx="146050" cy="49213"/>
            </a:xfrm>
            <a:custGeom>
              <a:avLst/>
              <a:gdLst>
                <a:gd name="T0" fmla="*/ 16 w 96"/>
                <a:gd name="T1" fmla="*/ 0 h 32"/>
                <a:gd name="T2" fmla="*/ 0 w 96"/>
                <a:gd name="T3" fmla="*/ 16 h 32"/>
                <a:gd name="T4" fmla="*/ 16 w 96"/>
                <a:gd name="T5" fmla="*/ 32 h 32"/>
                <a:gd name="T6" fmla="*/ 83 w 96"/>
                <a:gd name="T7" fmla="*/ 32 h 32"/>
                <a:gd name="T8" fmla="*/ 96 w 96"/>
                <a:gd name="T9" fmla="*/ 0 h 32"/>
                <a:gd name="T10" fmla="*/ 16 w 96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2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96" y="0"/>
                    <a:pt x="96" y="0"/>
                    <a:pt x="96" y="0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1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89" name="Freeform 135"/>
            <p:cNvSpPr>
              <a:spLocks noChangeArrowheads="1"/>
            </p:cNvSpPr>
            <p:nvPr/>
          </p:nvSpPr>
          <p:spPr bwMode="auto">
            <a:xfrm>
              <a:off x="7713663" y="2979738"/>
              <a:ext cx="95250" cy="201613"/>
            </a:xfrm>
            <a:custGeom>
              <a:avLst/>
              <a:gdLst>
                <a:gd name="T0" fmla="*/ 22 w 62"/>
                <a:gd name="T1" fmla="*/ 123 h 132"/>
                <a:gd name="T2" fmla="*/ 8 w 62"/>
                <a:gd name="T3" fmla="*/ 130 h 132"/>
                <a:gd name="T4" fmla="*/ 8 w 62"/>
                <a:gd name="T5" fmla="*/ 130 h 132"/>
                <a:gd name="T6" fmla="*/ 2 w 62"/>
                <a:gd name="T7" fmla="*/ 116 h 132"/>
                <a:gd name="T8" fmla="*/ 39 w 62"/>
                <a:gd name="T9" fmla="*/ 9 h 132"/>
                <a:gd name="T10" fmla="*/ 53 w 62"/>
                <a:gd name="T11" fmla="*/ 2 h 132"/>
                <a:gd name="T12" fmla="*/ 53 w 62"/>
                <a:gd name="T13" fmla="*/ 2 h 132"/>
                <a:gd name="T14" fmla="*/ 60 w 62"/>
                <a:gd name="T15" fmla="*/ 16 h 132"/>
                <a:gd name="T16" fmla="*/ 22 w 62"/>
                <a:gd name="T17" fmla="*/ 12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132">
                  <a:moveTo>
                    <a:pt x="22" y="123"/>
                  </a:moveTo>
                  <a:cubicBezTo>
                    <a:pt x="21" y="128"/>
                    <a:pt x="14" y="132"/>
                    <a:pt x="8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3" y="128"/>
                    <a:pt x="0" y="121"/>
                    <a:pt x="2" y="116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1" y="3"/>
                    <a:pt x="47" y="0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9" y="4"/>
                    <a:pt x="62" y="10"/>
                    <a:pt x="60" y="16"/>
                  </a:cubicBezTo>
                  <a:lnTo>
                    <a:pt x="22" y="123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0" name="Freeform 136"/>
            <p:cNvSpPr>
              <a:spLocks noChangeArrowheads="1"/>
            </p:cNvSpPr>
            <p:nvPr/>
          </p:nvSpPr>
          <p:spPr bwMode="auto">
            <a:xfrm>
              <a:off x="4927600" y="3752851"/>
              <a:ext cx="4148138" cy="2244725"/>
            </a:xfrm>
            <a:custGeom>
              <a:avLst/>
              <a:gdLst>
                <a:gd name="T0" fmla="*/ 2064 w 2613"/>
                <a:gd name="T1" fmla="*/ 149 h 1414"/>
                <a:gd name="T2" fmla="*/ 2227 w 2613"/>
                <a:gd name="T3" fmla="*/ 149 h 1414"/>
                <a:gd name="T4" fmla="*/ 2216 w 2613"/>
                <a:gd name="T5" fmla="*/ 0 h 1414"/>
                <a:gd name="T6" fmla="*/ 1788 w 2613"/>
                <a:gd name="T7" fmla="*/ 149 h 1414"/>
                <a:gd name="T8" fmla="*/ 1933 w 2613"/>
                <a:gd name="T9" fmla="*/ 149 h 1414"/>
                <a:gd name="T10" fmla="*/ 1399 w 2613"/>
                <a:gd name="T11" fmla="*/ 435 h 1414"/>
                <a:gd name="T12" fmla="*/ 2084 w 2613"/>
                <a:gd name="T13" fmla="*/ 435 h 1414"/>
                <a:gd name="T14" fmla="*/ 0 w 2613"/>
                <a:gd name="T15" fmla="*/ 1163 h 1414"/>
                <a:gd name="T16" fmla="*/ 0 w 2613"/>
                <a:gd name="T17" fmla="*/ 1414 h 1414"/>
                <a:gd name="T18" fmla="*/ 2426 w 2613"/>
                <a:gd name="T19" fmla="*/ 1414 h 1414"/>
                <a:gd name="T20" fmla="*/ 2613 w 2613"/>
                <a:gd name="T21" fmla="*/ 302 h 1414"/>
                <a:gd name="T22" fmla="*/ 1828 w 2613"/>
                <a:gd name="T23" fmla="*/ 302 h 1414"/>
                <a:gd name="T24" fmla="*/ 2064 w 2613"/>
                <a:gd name="T25" fmla="*/ 149 h 1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13" h="1414">
                  <a:moveTo>
                    <a:pt x="2064" y="149"/>
                  </a:moveTo>
                  <a:lnTo>
                    <a:pt x="2227" y="149"/>
                  </a:lnTo>
                  <a:lnTo>
                    <a:pt x="2216" y="0"/>
                  </a:lnTo>
                  <a:lnTo>
                    <a:pt x="1788" y="149"/>
                  </a:lnTo>
                  <a:lnTo>
                    <a:pt x="1933" y="149"/>
                  </a:lnTo>
                  <a:lnTo>
                    <a:pt x="1399" y="435"/>
                  </a:lnTo>
                  <a:lnTo>
                    <a:pt x="2084" y="435"/>
                  </a:lnTo>
                  <a:lnTo>
                    <a:pt x="0" y="1163"/>
                  </a:lnTo>
                  <a:lnTo>
                    <a:pt x="0" y="1414"/>
                  </a:lnTo>
                  <a:lnTo>
                    <a:pt x="2426" y="1414"/>
                  </a:lnTo>
                  <a:lnTo>
                    <a:pt x="2613" y="302"/>
                  </a:lnTo>
                  <a:lnTo>
                    <a:pt x="1828" y="302"/>
                  </a:lnTo>
                  <a:lnTo>
                    <a:pt x="2064" y="149"/>
                  </a:lnTo>
                  <a:close/>
                </a:path>
              </a:pathLst>
            </a:custGeom>
            <a:solidFill>
              <a:srgbClr val="FFA6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1" name="Freeform 137"/>
            <p:cNvSpPr>
              <a:spLocks noChangeArrowheads="1"/>
            </p:cNvSpPr>
            <p:nvPr/>
          </p:nvSpPr>
          <p:spPr bwMode="auto">
            <a:xfrm>
              <a:off x="7097713" y="4764088"/>
              <a:ext cx="1225550" cy="490538"/>
            </a:xfrm>
            <a:custGeom>
              <a:avLst/>
              <a:gdLst>
                <a:gd name="T0" fmla="*/ 528 w 772"/>
                <a:gd name="T1" fmla="*/ 0 h 309"/>
                <a:gd name="T2" fmla="*/ 0 w 772"/>
                <a:gd name="T3" fmla="*/ 309 h 309"/>
                <a:gd name="T4" fmla="*/ 360 w 772"/>
                <a:gd name="T5" fmla="*/ 309 h 309"/>
                <a:gd name="T6" fmla="*/ 772 w 772"/>
                <a:gd name="T7" fmla="*/ 0 h 309"/>
                <a:gd name="T8" fmla="*/ 528 w 772"/>
                <a:gd name="T9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2" h="309">
                  <a:moveTo>
                    <a:pt x="528" y="0"/>
                  </a:moveTo>
                  <a:lnTo>
                    <a:pt x="0" y="309"/>
                  </a:lnTo>
                  <a:lnTo>
                    <a:pt x="360" y="309"/>
                  </a:lnTo>
                  <a:lnTo>
                    <a:pt x="772" y="0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2" name="Freeform 138"/>
            <p:cNvSpPr>
              <a:spLocks noChangeArrowheads="1"/>
            </p:cNvSpPr>
            <p:nvPr/>
          </p:nvSpPr>
          <p:spPr bwMode="auto">
            <a:xfrm>
              <a:off x="7997825" y="3987801"/>
              <a:ext cx="107950" cy="41275"/>
            </a:xfrm>
            <a:custGeom>
              <a:avLst/>
              <a:gdLst>
                <a:gd name="T0" fmla="*/ 28 w 68"/>
                <a:gd name="T1" fmla="*/ 26 h 26"/>
                <a:gd name="T2" fmla="*/ 68 w 68"/>
                <a:gd name="T3" fmla="*/ 0 h 26"/>
                <a:gd name="T4" fmla="*/ 42 w 68"/>
                <a:gd name="T5" fmla="*/ 0 h 26"/>
                <a:gd name="T6" fmla="*/ 0 w 68"/>
                <a:gd name="T7" fmla="*/ 26 h 26"/>
                <a:gd name="T8" fmla="*/ 28 w 68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26">
                  <a:moveTo>
                    <a:pt x="28" y="26"/>
                  </a:moveTo>
                  <a:lnTo>
                    <a:pt x="68" y="0"/>
                  </a:lnTo>
                  <a:lnTo>
                    <a:pt x="42" y="0"/>
                  </a:lnTo>
                  <a:lnTo>
                    <a:pt x="0" y="26"/>
                  </a:lnTo>
                  <a:lnTo>
                    <a:pt x="28" y="26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3" name="Freeform 139"/>
            <p:cNvSpPr>
              <a:spLocks noChangeArrowheads="1"/>
            </p:cNvSpPr>
            <p:nvPr/>
          </p:nvSpPr>
          <p:spPr bwMode="auto">
            <a:xfrm>
              <a:off x="7832725" y="4065588"/>
              <a:ext cx="144463" cy="61913"/>
            </a:xfrm>
            <a:custGeom>
              <a:avLst/>
              <a:gdLst>
                <a:gd name="T0" fmla="*/ 61 w 91"/>
                <a:gd name="T1" fmla="*/ 0 h 39"/>
                <a:gd name="T2" fmla="*/ 0 w 91"/>
                <a:gd name="T3" fmla="*/ 39 h 39"/>
                <a:gd name="T4" fmla="*/ 32 w 91"/>
                <a:gd name="T5" fmla="*/ 39 h 39"/>
                <a:gd name="T6" fmla="*/ 91 w 91"/>
                <a:gd name="T7" fmla="*/ 0 h 39"/>
                <a:gd name="T8" fmla="*/ 61 w 9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9">
                  <a:moveTo>
                    <a:pt x="61" y="0"/>
                  </a:moveTo>
                  <a:lnTo>
                    <a:pt x="0" y="39"/>
                  </a:lnTo>
                  <a:lnTo>
                    <a:pt x="32" y="39"/>
                  </a:lnTo>
                  <a:lnTo>
                    <a:pt x="9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4" name="Freeform 140"/>
            <p:cNvSpPr>
              <a:spLocks noChangeArrowheads="1"/>
            </p:cNvSpPr>
            <p:nvPr/>
          </p:nvSpPr>
          <p:spPr bwMode="auto">
            <a:xfrm>
              <a:off x="7613650" y="4176713"/>
              <a:ext cx="196850" cy="85725"/>
            </a:xfrm>
            <a:custGeom>
              <a:avLst/>
              <a:gdLst>
                <a:gd name="T0" fmla="*/ 87 w 124"/>
                <a:gd name="T1" fmla="*/ 0 h 54"/>
                <a:gd name="T2" fmla="*/ 0 w 124"/>
                <a:gd name="T3" fmla="*/ 54 h 54"/>
                <a:gd name="T4" fmla="*/ 43 w 124"/>
                <a:gd name="T5" fmla="*/ 54 h 54"/>
                <a:gd name="T6" fmla="*/ 124 w 124"/>
                <a:gd name="T7" fmla="*/ 0 h 54"/>
                <a:gd name="T8" fmla="*/ 87 w 124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54">
                  <a:moveTo>
                    <a:pt x="87" y="0"/>
                  </a:moveTo>
                  <a:lnTo>
                    <a:pt x="0" y="54"/>
                  </a:lnTo>
                  <a:lnTo>
                    <a:pt x="43" y="54"/>
                  </a:lnTo>
                  <a:lnTo>
                    <a:pt x="124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5" name="Freeform 141"/>
            <p:cNvSpPr>
              <a:spLocks noChangeArrowheads="1"/>
            </p:cNvSpPr>
            <p:nvPr/>
          </p:nvSpPr>
          <p:spPr bwMode="auto">
            <a:xfrm>
              <a:off x="7458075" y="4308476"/>
              <a:ext cx="390525" cy="49213"/>
            </a:xfrm>
            <a:custGeom>
              <a:avLst/>
              <a:gdLst>
                <a:gd name="T0" fmla="*/ 45 w 254"/>
                <a:gd name="T1" fmla="*/ 1 h 32"/>
                <a:gd name="T2" fmla="*/ 0 w 254"/>
                <a:gd name="T3" fmla="*/ 29 h 32"/>
                <a:gd name="T4" fmla="*/ 199 w 254"/>
                <a:gd name="T5" fmla="*/ 32 h 32"/>
                <a:gd name="T6" fmla="*/ 254 w 254"/>
                <a:gd name="T7" fmla="*/ 0 h 32"/>
                <a:gd name="T8" fmla="*/ 45 w 254"/>
                <a:gd name="T9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2">
                  <a:moveTo>
                    <a:pt x="45" y="1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199" y="32"/>
                    <a:pt x="199" y="32"/>
                    <a:pt x="199" y="32"/>
                  </a:cubicBezTo>
                  <a:cubicBezTo>
                    <a:pt x="217" y="22"/>
                    <a:pt x="236" y="11"/>
                    <a:pt x="254" y="0"/>
                  </a:cubicBezTo>
                  <a:lnTo>
                    <a:pt x="45" y="1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6" name="Freeform 142"/>
            <p:cNvSpPr>
              <a:spLocks noChangeArrowheads="1"/>
            </p:cNvSpPr>
            <p:nvPr/>
          </p:nvSpPr>
          <p:spPr bwMode="auto">
            <a:xfrm>
              <a:off x="7951788" y="4305301"/>
              <a:ext cx="479425" cy="57150"/>
            </a:xfrm>
            <a:custGeom>
              <a:avLst/>
              <a:gdLst>
                <a:gd name="T0" fmla="*/ 65 w 302"/>
                <a:gd name="T1" fmla="*/ 1 h 36"/>
                <a:gd name="T2" fmla="*/ 0 w 302"/>
                <a:gd name="T3" fmla="*/ 36 h 36"/>
                <a:gd name="T4" fmla="*/ 239 w 302"/>
                <a:gd name="T5" fmla="*/ 33 h 36"/>
                <a:gd name="T6" fmla="*/ 302 w 302"/>
                <a:gd name="T7" fmla="*/ 0 h 36"/>
                <a:gd name="T8" fmla="*/ 65 w 302"/>
                <a:gd name="T9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36">
                  <a:moveTo>
                    <a:pt x="65" y="1"/>
                  </a:moveTo>
                  <a:lnTo>
                    <a:pt x="0" y="36"/>
                  </a:lnTo>
                  <a:lnTo>
                    <a:pt x="239" y="33"/>
                  </a:lnTo>
                  <a:lnTo>
                    <a:pt x="302" y="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7" name="Freeform 143"/>
            <p:cNvSpPr>
              <a:spLocks noChangeArrowheads="1"/>
            </p:cNvSpPr>
            <p:nvPr/>
          </p:nvSpPr>
          <p:spPr bwMode="auto">
            <a:xfrm>
              <a:off x="8180388" y="4305301"/>
              <a:ext cx="709613" cy="284163"/>
            </a:xfrm>
            <a:custGeom>
              <a:avLst/>
              <a:gdLst>
                <a:gd name="T0" fmla="*/ 308 w 447"/>
                <a:gd name="T1" fmla="*/ 0 h 179"/>
                <a:gd name="T2" fmla="*/ 0 w 447"/>
                <a:gd name="T3" fmla="*/ 179 h 179"/>
                <a:gd name="T4" fmla="*/ 207 w 447"/>
                <a:gd name="T5" fmla="*/ 179 h 179"/>
                <a:gd name="T6" fmla="*/ 447 w 447"/>
                <a:gd name="T7" fmla="*/ 0 h 179"/>
                <a:gd name="T8" fmla="*/ 308 w 447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79">
                  <a:moveTo>
                    <a:pt x="308" y="0"/>
                  </a:moveTo>
                  <a:lnTo>
                    <a:pt x="0" y="179"/>
                  </a:lnTo>
                  <a:lnTo>
                    <a:pt x="207" y="179"/>
                  </a:lnTo>
                  <a:lnTo>
                    <a:pt x="447" y="0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8" name="Freeform 144"/>
            <p:cNvSpPr>
              <a:spLocks noChangeArrowheads="1"/>
            </p:cNvSpPr>
            <p:nvPr/>
          </p:nvSpPr>
          <p:spPr bwMode="auto">
            <a:xfrm>
              <a:off x="5842000" y="5494338"/>
              <a:ext cx="1493838" cy="503238"/>
            </a:xfrm>
            <a:custGeom>
              <a:avLst/>
              <a:gdLst>
                <a:gd name="T0" fmla="*/ 0 w 941"/>
                <a:gd name="T1" fmla="*/ 317 h 317"/>
                <a:gd name="T2" fmla="*/ 517 w 941"/>
                <a:gd name="T3" fmla="*/ 317 h 317"/>
                <a:gd name="T4" fmla="*/ 941 w 941"/>
                <a:gd name="T5" fmla="*/ 0 h 317"/>
                <a:gd name="T6" fmla="*/ 543 w 941"/>
                <a:gd name="T7" fmla="*/ 0 h 317"/>
                <a:gd name="T8" fmla="*/ 0 w 941"/>
                <a:gd name="T9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1" h="317">
                  <a:moveTo>
                    <a:pt x="0" y="317"/>
                  </a:moveTo>
                  <a:lnTo>
                    <a:pt x="517" y="317"/>
                  </a:lnTo>
                  <a:lnTo>
                    <a:pt x="941" y="0"/>
                  </a:lnTo>
                  <a:lnTo>
                    <a:pt x="543" y="0"/>
                  </a:lnTo>
                  <a:lnTo>
                    <a:pt x="0" y="317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099" name="Freeform 145"/>
            <p:cNvSpPr>
              <a:spLocks noChangeArrowheads="1"/>
            </p:cNvSpPr>
            <p:nvPr/>
          </p:nvSpPr>
          <p:spPr bwMode="auto">
            <a:xfrm>
              <a:off x="5753100" y="3490913"/>
              <a:ext cx="187325" cy="155575"/>
            </a:xfrm>
            <a:custGeom>
              <a:avLst/>
              <a:gdLst>
                <a:gd name="T0" fmla="*/ 86 w 122"/>
                <a:gd name="T1" fmla="*/ 15 h 102"/>
                <a:gd name="T2" fmla="*/ 95 w 122"/>
                <a:gd name="T3" fmla="*/ 47 h 102"/>
                <a:gd name="T4" fmla="*/ 108 w 122"/>
                <a:gd name="T5" fmla="*/ 75 h 102"/>
                <a:gd name="T6" fmla="*/ 121 w 122"/>
                <a:gd name="T7" fmla="*/ 95 h 102"/>
                <a:gd name="T8" fmla="*/ 91 w 122"/>
                <a:gd name="T9" fmla="*/ 92 h 102"/>
                <a:gd name="T10" fmla="*/ 58 w 122"/>
                <a:gd name="T11" fmla="*/ 69 h 102"/>
                <a:gd name="T12" fmla="*/ 13 w 122"/>
                <a:gd name="T13" fmla="*/ 70 h 102"/>
                <a:gd name="T14" fmla="*/ 0 w 122"/>
                <a:gd name="T15" fmla="*/ 71 h 102"/>
                <a:gd name="T16" fmla="*/ 46 w 122"/>
                <a:gd name="T17" fmla="*/ 12 h 102"/>
                <a:gd name="T18" fmla="*/ 86 w 122"/>
                <a:gd name="T19" fmla="*/ 1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02">
                  <a:moveTo>
                    <a:pt x="86" y="15"/>
                  </a:moveTo>
                  <a:cubicBezTo>
                    <a:pt x="86" y="15"/>
                    <a:pt x="92" y="36"/>
                    <a:pt x="95" y="47"/>
                  </a:cubicBezTo>
                  <a:cubicBezTo>
                    <a:pt x="97" y="58"/>
                    <a:pt x="102" y="65"/>
                    <a:pt x="108" y="75"/>
                  </a:cubicBezTo>
                  <a:cubicBezTo>
                    <a:pt x="113" y="85"/>
                    <a:pt x="122" y="92"/>
                    <a:pt x="121" y="95"/>
                  </a:cubicBezTo>
                  <a:cubicBezTo>
                    <a:pt x="119" y="101"/>
                    <a:pt x="104" y="102"/>
                    <a:pt x="91" y="92"/>
                  </a:cubicBezTo>
                  <a:cubicBezTo>
                    <a:pt x="69" y="76"/>
                    <a:pt x="68" y="70"/>
                    <a:pt x="58" y="69"/>
                  </a:cubicBezTo>
                  <a:cubicBezTo>
                    <a:pt x="49" y="68"/>
                    <a:pt x="21" y="69"/>
                    <a:pt x="13" y="70"/>
                  </a:cubicBezTo>
                  <a:cubicBezTo>
                    <a:pt x="6" y="71"/>
                    <a:pt x="0" y="71"/>
                    <a:pt x="0" y="71"/>
                  </a:cubicBezTo>
                  <a:cubicBezTo>
                    <a:pt x="0" y="71"/>
                    <a:pt x="14" y="18"/>
                    <a:pt x="46" y="12"/>
                  </a:cubicBezTo>
                  <a:cubicBezTo>
                    <a:pt x="46" y="12"/>
                    <a:pt x="83" y="0"/>
                    <a:pt x="86" y="15"/>
                  </a:cubicBezTo>
                  <a:close/>
                </a:path>
              </a:pathLst>
            </a:custGeom>
            <a:solidFill>
              <a:srgbClr val="E0A8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0" name="Freeform 146"/>
            <p:cNvSpPr>
              <a:spLocks noChangeArrowheads="1"/>
            </p:cNvSpPr>
            <p:nvPr/>
          </p:nvSpPr>
          <p:spPr bwMode="auto">
            <a:xfrm>
              <a:off x="7324725" y="3070226"/>
              <a:ext cx="203200" cy="176213"/>
            </a:xfrm>
            <a:custGeom>
              <a:avLst/>
              <a:gdLst>
                <a:gd name="T0" fmla="*/ 80 w 132"/>
                <a:gd name="T1" fmla="*/ 99 h 115"/>
                <a:gd name="T2" fmla="*/ 126 w 132"/>
                <a:gd name="T3" fmla="*/ 110 h 115"/>
                <a:gd name="T4" fmla="*/ 130 w 132"/>
                <a:gd name="T5" fmla="*/ 63 h 115"/>
                <a:gd name="T6" fmla="*/ 105 w 132"/>
                <a:gd name="T7" fmla="*/ 6 h 115"/>
                <a:gd name="T8" fmla="*/ 57 w 132"/>
                <a:gd name="T9" fmla="*/ 8 h 115"/>
                <a:gd name="T10" fmla="*/ 32 w 132"/>
                <a:gd name="T11" fmla="*/ 20 h 115"/>
                <a:gd name="T12" fmla="*/ 10 w 132"/>
                <a:gd name="T13" fmla="*/ 74 h 115"/>
                <a:gd name="T14" fmla="*/ 17 w 132"/>
                <a:gd name="T15" fmla="*/ 98 h 115"/>
                <a:gd name="T16" fmla="*/ 59 w 132"/>
                <a:gd name="T17" fmla="*/ 95 h 115"/>
                <a:gd name="T18" fmla="*/ 80 w 132"/>
                <a:gd name="T19" fmla="*/ 9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15">
                  <a:moveTo>
                    <a:pt x="80" y="99"/>
                  </a:moveTo>
                  <a:cubicBezTo>
                    <a:pt x="80" y="99"/>
                    <a:pt x="125" y="115"/>
                    <a:pt x="126" y="110"/>
                  </a:cubicBezTo>
                  <a:cubicBezTo>
                    <a:pt x="127" y="105"/>
                    <a:pt x="132" y="92"/>
                    <a:pt x="130" y="63"/>
                  </a:cubicBezTo>
                  <a:cubicBezTo>
                    <a:pt x="128" y="34"/>
                    <a:pt x="125" y="12"/>
                    <a:pt x="105" y="6"/>
                  </a:cubicBezTo>
                  <a:cubicBezTo>
                    <a:pt x="85" y="0"/>
                    <a:pt x="70" y="5"/>
                    <a:pt x="57" y="8"/>
                  </a:cubicBezTo>
                  <a:cubicBezTo>
                    <a:pt x="44" y="11"/>
                    <a:pt x="38" y="13"/>
                    <a:pt x="32" y="20"/>
                  </a:cubicBezTo>
                  <a:cubicBezTo>
                    <a:pt x="26" y="27"/>
                    <a:pt x="20" y="59"/>
                    <a:pt x="10" y="74"/>
                  </a:cubicBezTo>
                  <a:cubicBezTo>
                    <a:pt x="0" y="89"/>
                    <a:pt x="9" y="95"/>
                    <a:pt x="17" y="98"/>
                  </a:cubicBezTo>
                  <a:cubicBezTo>
                    <a:pt x="25" y="101"/>
                    <a:pt x="51" y="98"/>
                    <a:pt x="59" y="95"/>
                  </a:cubicBezTo>
                  <a:cubicBezTo>
                    <a:pt x="67" y="92"/>
                    <a:pt x="80" y="99"/>
                    <a:pt x="80" y="99"/>
                  </a:cubicBezTo>
                  <a:close/>
                </a:path>
              </a:pathLst>
            </a:custGeom>
            <a:solidFill>
              <a:srgbClr val="E0A8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1" name="Freeform 147"/>
            <p:cNvSpPr>
              <a:spLocks noChangeArrowheads="1"/>
            </p:cNvSpPr>
            <p:nvPr/>
          </p:nvSpPr>
          <p:spPr bwMode="auto">
            <a:xfrm>
              <a:off x="7340600" y="3073401"/>
              <a:ext cx="146050" cy="163513"/>
            </a:xfrm>
            <a:custGeom>
              <a:avLst/>
              <a:gdLst>
                <a:gd name="T0" fmla="*/ 51 w 95"/>
                <a:gd name="T1" fmla="*/ 105 h 107"/>
                <a:gd name="T2" fmla="*/ 20 w 95"/>
                <a:gd name="T3" fmla="*/ 78 h 107"/>
                <a:gd name="T4" fmla="*/ 12 w 95"/>
                <a:gd name="T5" fmla="*/ 32 h 107"/>
                <a:gd name="T6" fmla="*/ 3 w 95"/>
                <a:gd name="T7" fmla="*/ 11 h 107"/>
                <a:gd name="T8" fmla="*/ 30 w 95"/>
                <a:gd name="T9" fmla="*/ 10 h 107"/>
                <a:gd name="T10" fmla="*/ 48 w 95"/>
                <a:gd name="T11" fmla="*/ 46 h 107"/>
                <a:gd name="T12" fmla="*/ 69 w 95"/>
                <a:gd name="T13" fmla="*/ 64 h 107"/>
                <a:gd name="T14" fmla="*/ 93 w 95"/>
                <a:gd name="T15" fmla="*/ 95 h 107"/>
                <a:gd name="T16" fmla="*/ 73 w 95"/>
                <a:gd name="T17" fmla="*/ 106 h 107"/>
                <a:gd name="T18" fmla="*/ 51 w 95"/>
                <a:gd name="T19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07">
                  <a:moveTo>
                    <a:pt x="51" y="105"/>
                  </a:moveTo>
                  <a:cubicBezTo>
                    <a:pt x="51" y="105"/>
                    <a:pt x="36" y="101"/>
                    <a:pt x="20" y="78"/>
                  </a:cubicBezTo>
                  <a:cubicBezTo>
                    <a:pt x="4" y="55"/>
                    <a:pt x="16" y="48"/>
                    <a:pt x="12" y="32"/>
                  </a:cubicBezTo>
                  <a:cubicBezTo>
                    <a:pt x="8" y="16"/>
                    <a:pt x="6" y="14"/>
                    <a:pt x="3" y="11"/>
                  </a:cubicBezTo>
                  <a:cubicBezTo>
                    <a:pt x="0" y="8"/>
                    <a:pt x="17" y="0"/>
                    <a:pt x="30" y="10"/>
                  </a:cubicBezTo>
                  <a:cubicBezTo>
                    <a:pt x="43" y="20"/>
                    <a:pt x="41" y="31"/>
                    <a:pt x="48" y="46"/>
                  </a:cubicBezTo>
                  <a:cubicBezTo>
                    <a:pt x="55" y="61"/>
                    <a:pt x="59" y="56"/>
                    <a:pt x="69" y="64"/>
                  </a:cubicBezTo>
                  <a:cubicBezTo>
                    <a:pt x="79" y="72"/>
                    <a:pt x="91" y="84"/>
                    <a:pt x="93" y="95"/>
                  </a:cubicBezTo>
                  <a:cubicBezTo>
                    <a:pt x="95" y="106"/>
                    <a:pt x="77" y="105"/>
                    <a:pt x="73" y="106"/>
                  </a:cubicBezTo>
                  <a:cubicBezTo>
                    <a:pt x="69" y="107"/>
                    <a:pt x="51" y="105"/>
                    <a:pt x="51" y="105"/>
                  </a:cubicBezTo>
                  <a:close/>
                </a:path>
              </a:pathLst>
            </a:custGeom>
            <a:solidFill>
              <a:srgbClr val="EEBA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2" name="Freeform 148"/>
            <p:cNvSpPr>
              <a:spLocks noChangeArrowheads="1"/>
            </p:cNvSpPr>
            <p:nvPr/>
          </p:nvSpPr>
          <p:spPr bwMode="auto">
            <a:xfrm>
              <a:off x="6502400" y="5170488"/>
              <a:ext cx="338138" cy="244475"/>
            </a:xfrm>
            <a:custGeom>
              <a:avLst/>
              <a:gdLst>
                <a:gd name="T0" fmla="*/ 20 w 220"/>
                <a:gd name="T1" fmla="*/ 42 h 160"/>
                <a:gd name="T2" fmla="*/ 12 w 220"/>
                <a:gd name="T3" fmla="*/ 136 h 160"/>
                <a:gd name="T4" fmla="*/ 59 w 220"/>
                <a:gd name="T5" fmla="*/ 150 h 160"/>
                <a:gd name="T6" fmla="*/ 95 w 220"/>
                <a:gd name="T7" fmla="*/ 128 h 160"/>
                <a:gd name="T8" fmla="*/ 110 w 220"/>
                <a:gd name="T9" fmla="*/ 110 h 160"/>
                <a:gd name="T10" fmla="*/ 162 w 220"/>
                <a:gd name="T11" fmla="*/ 95 h 160"/>
                <a:gd name="T12" fmla="*/ 207 w 220"/>
                <a:gd name="T13" fmla="*/ 20 h 160"/>
                <a:gd name="T14" fmla="*/ 142 w 220"/>
                <a:gd name="T15" fmla="*/ 42 h 160"/>
                <a:gd name="T16" fmla="*/ 67 w 220"/>
                <a:gd name="T17" fmla="*/ 39 h 160"/>
                <a:gd name="T18" fmla="*/ 20 w 220"/>
                <a:gd name="T19" fmla="*/ 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60">
                  <a:moveTo>
                    <a:pt x="20" y="42"/>
                  </a:moveTo>
                  <a:cubicBezTo>
                    <a:pt x="20" y="42"/>
                    <a:pt x="0" y="88"/>
                    <a:pt x="12" y="136"/>
                  </a:cubicBezTo>
                  <a:cubicBezTo>
                    <a:pt x="12" y="136"/>
                    <a:pt x="26" y="160"/>
                    <a:pt x="59" y="150"/>
                  </a:cubicBezTo>
                  <a:cubicBezTo>
                    <a:pt x="92" y="139"/>
                    <a:pt x="95" y="128"/>
                    <a:pt x="95" y="128"/>
                  </a:cubicBezTo>
                  <a:cubicBezTo>
                    <a:pt x="95" y="128"/>
                    <a:pt x="96" y="104"/>
                    <a:pt x="110" y="110"/>
                  </a:cubicBezTo>
                  <a:cubicBezTo>
                    <a:pt x="123" y="115"/>
                    <a:pt x="136" y="119"/>
                    <a:pt x="162" y="95"/>
                  </a:cubicBezTo>
                  <a:cubicBezTo>
                    <a:pt x="187" y="71"/>
                    <a:pt x="220" y="40"/>
                    <a:pt x="207" y="20"/>
                  </a:cubicBezTo>
                  <a:cubicBezTo>
                    <a:pt x="194" y="0"/>
                    <a:pt x="154" y="34"/>
                    <a:pt x="142" y="42"/>
                  </a:cubicBezTo>
                  <a:cubicBezTo>
                    <a:pt x="130" y="50"/>
                    <a:pt x="78" y="50"/>
                    <a:pt x="67" y="39"/>
                  </a:cubicBezTo>
                  <a:cubicBezTo>
                    <a:pt x="56" y="28"/>
                    <a:pt x="20" y="42"/>
                    <a:pt x="20" y="42"/>
                  </a:cubicBezTo>
                  <a:close/>
                </a:path>
              </a:pathLst>
            </a:custGeom>
            <a:solidFill>
              <a:srgbClr val="1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3" name="Freeform 149"/>
            <p:cNvSpPr>
              <a:spLocks noChangeArrowheads="1"/>
            </p:cNvSpPr>
            <p:nvPr/>
          </p:nvSpPr>
          <p:spPr bwMode="auto">
            <a:xfrm>
              <a:off x="6192838" y="3686176"/>
              <a:ext cx="542925" cy="1631950"/>
            </a:xfrm>
            <a:custGeom>
              <a:avLst/>
              <a:gdLst>
                <a:gd name="T0" fmla="*/ 63 w 353"/>
                <a:gd name="T1" fmla="*/ 0 h 1062"/>
                <a:gd name="T2" fmla="*/ 101 w 353"/>
                <a:gd name="T3" fmla="*/ 209 h 1062"/>
                <a:gd name="T4" fmla="*/ 263 w 353"/>
                <a:gd name="T5" fmla="*/ 553 h 1062"/>
                <a:gd name="T6" fmla="*/ 201 w 353"/>
                <a:gd name="T7" fmla="*/ 1033 h 1062"/>
                <a:gd name="T8" fmla="*/ 299 w 353"/>
                <a:gd name="T9" fmla="*/ 1009 h 1062"/>
                <a:gd name="T10" fmla="*/ 336 w 353"/>
                <a:gd name="T11" fmla="*/ 574 h 1062"/>
                <a:gd name="T12" fmla="*/ 337 w 353"/>
                <a:gd name="T13" fmla="*/ 541 h 1062"/>
                <a:gd name="T14" fmla="*/ 172 w 353"/>
                <a:gd name="T15" fmla="*/ 86 h 1062"/>
                <a:gd name="T16" fmla="*/ 63 w 353"/>
                <a:gd name="T17" fmla="*/ 0 h 1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3" h="1062">
                  <a:moveTo>
                    <a:pt x="63" y="0"/>
                  </a:moveTo>
                  <a:cubicBezTo>
                    <a:pt x="63" y="0"/>
                    <a:pt x="0" y="109"/>
                    <a:pt x="101" y="209"/>
                  </a:cubicBezTo>
                  <a:cubicBezTo>
                    <a:pt x="101" y="209"/>
                    <a:pt x="216" y="442"/>
                    <a:pt x="263" y="553"/>
                  </a:cubicBezTo>
                  <a:cubicBezTo>
                    <a:pt x="263" y="553"/>
                    <a:pt x="196" y="792"/>
                    <a:pt x="201" y="1033"/>
                  </a:cubicBezTo>
                  <a:cubicBezTo>
                    <a:pt x="201" y="1033"/>
                    <a:pt x="257" y="1062"/>
                    <a:pt x="299" y="1009"/>
                  </a:cubicBezTo>
                  <a:cubicBezTo>
                    <a:pt x="299" y="1009"/>
                    <a:pt x="257" y="830"/>
                    <a:pt x="336" y="574"/>
                  </a:cubicBezTo>
                  <a:cubicBezTo>
                    <a:pt x="336" y="574"/>
                    <a:pt x="353" y="565"/>
                    <a:pt x="337" y="541"/>
                  </a:cubicBezTo>
                  <a:cubicBezTo>
                    <a:pt x="337" y="541"/>
                    <a:pt x="244" y="244"/>
                    <a:pt x="172" y="8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4" name="Freeform 150"/>
            <p:cNvSpPr>
              <a:spLocks noChangeArrowheads="1"/>
            </p:cNvSpPr>
            <p:nvPr/>
          </p:nvSpPr>
          <p:spPr bwMode="auto">
            <a:xfrm>
              <a:off x="5565775" y="4725988"/>
              <a:ext cx="228600" cy="411163"/>
            </a:xfrm>
            <a:custGeom>
              <a:avLst/>
              <a:gdLst>
                <a:gd name="T0" fmla="*/ 88 w 149"/>
                <a:gd name="T1" fmla="*/ 15 h 268"/>
                <a:gd name="T2" fmla="*/ 2 w 149"/>
                <a:gd name="T3" fmla="*/ 55 h 268"/>
                <a:gd name="T4" fmla="*/ 10 w 149"/>
                <a:gd name="T5" fmla="*/ 80 h 268"/>
                <a:gd name="T6" fmla="*/ 34 w 149"/>
                <a:gd name="T7" fmla="*/ 124 h 268"/>
                <a:gd name="T8" fmla="*/ 50 w 149"/>
                <a:gd name="T9" fmla="*/ 148 h 268"/>
                <a:gd name="T10" fmla="*/ 129 w 149"/>
                <a:gd name="T11" fmla="*/ 253 h 268"/>
                <a:gd name="T12" fmla="*/ 148 w 149"/>
                <a:gd name="T13" fmla="*/ 239 h 268"/>
                <a:gd name="T14" fmla="*/ 117 w 149"/>
                <a:gd name="T15" fmla="*/ 183 h 268"/>
                <a:gd name="T16" fmla="*/ 121 w 149"/>
                <a:gd name="T17" fmla="*/ 65 h 268"/>
                <a:gd name="T18" fmla="*/ 88 w 149"/>
                <a:gd name="T19" fmla="*/ 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268">
                  <a:moveTo>
                    <a:pt x="88" y="15"/>
                  </a:moveTo>
                  <a:cubicBezTo>
                    <a:pt x="88" y="15"/>
                    <a:pt x="24" y="28"/>
                    <a:pt x="2" y="55"/>
                  </a:cubicBezTo>
                  <a:cubicBezTo>
                    <a:pt x="2" y="55"/>
                    <a:pt x="0" y="61"/>
                    <a:pt x="10" y="80"/>
                  </a:cubicBezTo>
                  <a:cubicBezTo>
                    <a:pt x="21" y="99"/>
                    <a:pt x="34" y="124"/>
                    <a:pt x="34" y="124"/>
                  </a:cubicBezTo>
                  <a:cubicBezTo>
                    <a:pt x="34" y="124"/>
                    <a:pt x="56" y="131"/>
                    <a:pt x="50" y="148"/>
                  </a:cubicBezTo>
                  <a:cubicBezTo>
                    <a:pt x="45" y="165"/>
                    <a:pt x="76" y="219"/>
                    <a:pt x="129" y="253"/>
                  </a:cubicBezTo>
                  <a:cubicBezTo>
                    <a:pt x="129" y="253"/>
                    <a:pt x="149" y="268"/>
                    <a:pt x="148" y="239"/>
                  </a:cubicBezTo>
                  <a:cubicBezTo>
                    <a:pt x="146" y="209"/>
                    <a:pt x="121" y="200"/>
                    <a:pt x="117" y="183"/>
                  </a:cubicBezTo>
                  <a:cubicBezTo>
                    <a:pt x="113" y="165"/>
                    <a:pt x="104" y="100"/>
                    <a:pt x="121" y="65"/>
                  </a:cubicBezTo>
                  <a:cubicBezTo>
                    <a:pt x="138" y="31"/>
                    <a:pt x="105" y="0"/>
                    <a:pt x="88" y="15"/>
                  </a:cubicBezTo>
                  <a:close/>
                </a:path>
              </a:pathLst>
            </a:custGeom>
            <a:solidFill>
              <a:srgbClr val="1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5" name="Freeform 151"/>
            <p:cNvSpPr>
              <a:spLocks noChangeArrowheads="1"/>
            </p:cNvSpPr>
            <p:nvPr/>
          </p:nvSpPr>
          <p:spPr bwMode="auto">
            <a:xfrm>
              <a:off x="5648325" y="3754438"/>
              <a:ext cx="1133475" cy="1117600"/>
            </a:xfrm>
            <a:custGeom>
              <a:avLst/>
              <a:gdLst>
                <a:gd name="T0" fmla="*/ 6 w 738"/>
                <a:gd name="T1" fmla="*/ 641 h 728"/>
                <a:gd name="T2" fmla="*/ 70 w 738"/>
                <a:gd name="T3" fmla="*/ 728 h 728"/>
                <a:gd name="T4" fmla="*/ 396 w 738"/>
                <a:gd name="T5" fmla="*/ 564 h 728"/>
                <a:gd name="T6" fmla="*/ 434 w 738"/>
                <a:gd name="T7" fmla="*/ 541 h 728"/>
                <a:gd name="T8" fmla="*/ 738 w 738"/>
                <a:gd name="T9" fmla="*/ 73 h 728"/>
                <a:gd name="T10" fmla="*/ 498 w 738"/>
                <a:gd name="T11" fmla="*/ 0 h 728"/>
                <a:gd name="T12" fmla="*/ 539 w 738"/>
                <a:gd name="T13" fmla="*/ 188 h 728"/>
                <a:gd name="T14" fmla="*/ 402 w 738"/>
                <a:gd name="T15" fmla="*/ 498 h 728"/>
                <a:gd name="T16" fmla="*/ 6 w 738"/>
                <a:gd name="T17" fmla="*/ 641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8" h="728">
                  <a:moveTo>
                    <a:pt x="6" y="641"/>
                  </a:moveTo>
                  <a:cubicBezTo>
                    <a:pt x="6" y="641"/>
                    <a:pt x="0" y="697"/>
                    <a:pt x="70" y="728"/>
                  </a:cubicBezTo>
                  <a:cubicBezTo>
                    <a:pt x="70" y="728"/>
                    <a:pt x="239" y="577"/>
                    <a:pt x="396" y="564"/>
                  </a:cubicBezTo>
                  <a:cubicBezTo>
                    <a:pt x="396" y="564"/>
                    <a:pt x="427" y="578"/>
                    <a:pt x="434" y="541"/>
                  </a:cubicBezTo>
                  <a:cubicBezTo>
                    <a:pt x="434" y="541"/>
                    <a:pt x="710" y="340"/>
                    <a:pt x="738" y="73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498" y="0"/>
                    <a:pt x="463" y="77"/>
                    <a:pt x="539" y="188"/>
                  </a:cubicBezTo>
                  <a:cubicBezTo>
                    <a:pt x="539" y="188"/>
                    <a:pt x="520" y="293"/>
                    <a:pt x="402" y="498"/>
                  </a:cubicBezTo>
                  <a:cubicBezTo>
                    <a:pt x="402" y="498"/>
                    <a:pt x="187" y="490"/>
                    <a:pt x="6" y="641"/>
                  </a:cubicBez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6" name="Freeform 152"/>
            <p:cNvSpPr>
              <a:spLocks noChangeArrowheads="1"/>
            </p:cNvSpPr>
            <p:nvPr/>
          </p:nvSpPr>
          <p:spPr bwMode="auto">
            <a:xfrm>
              <a:off x="5424488" y="3636963"/>
              <a:ext cx="601663" cy="493713"/>
            </a:xfrm>
            <a:custGeom>
              <a:avLst/>
              <a:gdLst>
                <a:gd name="T0" fmla="*/ 0 w 392"/>
                <a:gd name="T1" fmla="*/ 264 h 321"/>
                <a:gd name="T2" fmla="*/ 88 w 392"/>
                <a:gd name="T3" fmla="*/ 321 h 321"/>
                <a:gd name="T4" fmla="*/ 288 w 392"/>
                <a:gd name="T5" fmla="*/ 288 h 321"/>
                <a:gd name="T6" fmla="*/ 392 w 392"/>
                <a:gd name="T7" fmla="*/ 72 h 321"/>
                <a:gd name="T8" fmla="*/ 312 w 392"/>
                <a:gd name="T9" fmla="*/ 17 h 321"/>
                <a:gd name="T10" fmla="*/ 93 w 392"/>
                <a:gd name="T11" fmla="*/ 20 h 321"/>
                <a:gd name="T12" fmla="*/ 0 w 392"/>
                <a:gd name="T13" fmla="*/ 264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2" h="321">
                  <a:moveTo>
                    <a:pt x="0" y="264"/>
                  </a:moveTo>
                  <a:cubicBezTo>
                    <a:pt x="0" y="264"/>
                    <a:pt x="10" y="304"/>
                    <a:pt x="88" y="321"/>
                  </a:cubicBezTo>
                  <a:cubicBezTo>
                    <a:pt x="88" y="321"/>
                    <a:pt x="190" y="318"/>
                    <a:pt x="288" y="288"/>
                  </a:cubicBezTo>
                  <a:cubicBezTo>
                    <a:pt x="288" y="288"/>
                    <a:pt x="361" y="181"/>
                    <a:pt x="392" y="72"/>
                  </a:cubicBezTo>
                  <a:cubicBezTo>
                    <a:pt x="392" y="72"/>
                    <a:pt x="369" y="29"/>
                    <a:pt x="312" y="17"/>
                  </a:cubicBezTo>
                  <a:cubicBezTo>
                    <a:pt x="312" y="17"/>
                    <a:pt x="182" y="0"/>
                    <a:pt x="93" y="20"/>
                  </a:cubicBezTo>
                  <a:cubicBezTo>
                    <a:pt x="93" y="20"/>
                    <a:pt x="28" y="125"/>
                    <a:pt x="0" y="264"/>
                  </a:cubicBezTo>
                  <a:close/>
                </a:path>
              </a:pathLst>
            </a:custGeom>
            <a:solidFill>
              <a:srgbClr val="482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7" name="Freeform 153"/>
            <p:cNvSpPr>
              <a:spLocks noChangeArrowheads="1"/>
            </p:cNvSpPr>
            <p:nvPr/>
          </p:nvSpPr>
          <p:spPr bwMode="auto">
            <a:xfrm>
              <a:off x="5553075" y="3724276"/>
              <a:ext cx="473075" cy="406400"/>
            </a:xfrm>
            <a:custGeom>
              <a:avLst/>
              <a:gdLst>
                <a:gd name="T0" fmla="*/ 0 w 308"/>
                <a:gd name="T1" fmla="*/ 264 h 265"/>
                <a:gd name="T2" fmla="*/ 4 w 308"/>
                <a:gd name="T3" fmla="*/ 265 h 265"/>
                <a:gd name="T4" fmla="*/ 204 w 308"/>
                <a:gd name="T5" fmla="*/ 232 h 265"/>
                <a:gd name="T6" fmla="*/ 308 w 308"/>
                <a:gd name="T7" fmla="*/ 16 h 265"/>
                <a:gd name="T8" fmla="*/ 298 w 308"/>
                <a:gd name="T9" fmla="*/ 3 h 265"/>
                <a:gd name="T10" fmla="*/ 223 w 308"/>
                <a:gd name="T11" fmla="*/ 2 h 265"/>
                <a:gd name="T12" fmla="*/ 72 w 308"/>
                <a:gd name="T13" fmla="*/ 33 h 265"/>
                <a:gd name="T14" fmla="*/ 0 w 308"/>
                <a:gd name="T15" fmla="*/ 264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8" h="265">
                  <a:moveTo>
                    <a:pt x="0" y="264"/>
                  </a:moveTo>
                  <a:cubicBezTo>
                    <a:pt x="1" y="264"/>
                    <a:pt x="2" y="265"/>
                    <a:pt x="4" y="265"/>
                  </a:cubicBezTo>
                  <a:cubicBezTo>
                    <a:pt x="4" y="265"/>
                    <a:pt x="106" y="262"/>
                    <a:pt x="204" y="232"/>
                  </a:cubicBezTo>
                  <a:cubicBezTo>
                    <a:pt x="204" y="232"/>
                    <a:pt x="277" y="125"/>
                    <a:pt x="308" y="16"/>
                  </a:cubicBezTo>
                  <a:cubicBezTo>
                    <a:pt x="308" y="16"/>
                    <a:pt x="305" y="10"/>
                    <a:pt x="298" y="3"/>
                  </a:cubicBezTo>
                  <a:cubicBezTo>
                    <a:pt x="287" y="3"/>
                    <a:pt x="237" y="3"/>
                    <a:pt x="223" y="2"/>
                  </a:cubicBezTo>
                  <a:cubicBezTo>
                    <a:pt x="207" y="0"/>
                    <a:pt x="72" y="33"/>
                    <a:pt x="72" y="33"/>
                  </a:cubicBezTo>
                  <a:cubicBezTo>
                    <a:pt x="50" y="123"/>
                    <a:pt x="13" y="228"/>
                    <a:pt x="0" y="264"/>
                  </a:cubicBezTo>
                  <a:close/>
                </a:path>
              </a:pathLst>
            </a:custGeom>
            <a:solidFill>
              <a:srgbClr val="A97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8" name="Freeform 154"/>
            <p:cNvSpPr>
              <a:spLocks noChangeArrowheads="1"/>
            </p:cNvSpPr>
            <p:nvPr/>
          </p:nvSpPr>
          <p:spPr bwMode="auto">
            <a:xfrm>
              <a:off x="5456238" y="3684588"/>
              <a:ext cx="176213" cy="414338"/>
            </a:xfrm>
            <a:custGeom>
              <a:avLst/>
              <a:gdLst>
                <a:gd name="T0" fmla="*/ 12 w 115"/>
                <a:gd name="T1" fmla="*/ 269 h 269"/>
                <a:gd name="T2" fmla="*/ 115 w 115"/>
                <a:gd name="T3" fmla="*/ 10 h 269"/>
                <a:gd name="T4" fmla="*/ 102 w 115"/>
                <a:gd name="T5" fmla="*/ 0 h 269"/>
                <a:gd name="T6" fmla="*/ 0 w 115"/>
                <a:gd name="T7" fmla="*/ 260 h 269"/>
                <a:gd name="T8" fmla="*/ 12 w 115"/>
                <a:gd name="T9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269">
                  <a:moveTo>
                    <a:pt x="12" y="269"/>
                  </a:moveTo>
                  <a:cubicBezTo>
                    <a:pt x="47" y="185"/>
                    <a:pt x="115" y="10"/>
                    <a:pt x="115" y="1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50" y="108"/>
                    <a:pt x="12" y="220"/>
                    <a:pt x="0" y="260"/>
                  </a:cubicBezTo>
                  <a:cubicBezTo>
                    <a:pt x="3" y="263"/>
                    <a:pt x="7" y="266"/>
                    <a:pt x="12" y="269"/>
                  </a:cubicBezTo>
                  <a:close/>
                </a:path>
              </a:pathLst>
            </a:custGeom>
            <a:solidFill>
              <a:srgbClr val="A97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09" name="Freeform 155"/>
            <p:cNvSpPr>
              <a:spLocks noChangeArrowheads="1"/>
            </p:cNvSpPr>
            <p:nvPr/>
          </p:nvSpPr>
          <p:spPr bwMode="auto">
            <a:xfrm>
              <a:off x="5565775" y="3636963"/>
              <a:ext cx="460375" cy="138113"/>
            </a:xfrm>
            <a:custGeom>
              <a:avLst/>
              <a:gdLst>
                <a:gd name="T0" fmla="*/ 300 w 300"/>
                <a:gd name="T1" fmla="*/ 71 h 89"/>
                <a:gd name="T2" fmla="*/ 220 w 300"/>
                <a:gd name="T3" fmla="*/ 17 h 89"/>
                <a:gd name="T4" fmla="*/ 1 w 300"/>
                <a:gd name="T5" fmla="*/ 20 h 89"/>
                <a:gd name="T6" fmla="*/ 0 w 300"/>
                <a:gd name="T7" fmla="*/ 21 h 89"/>
                <a:gd name="T8" fmla="*/ 64 w 300"/>
                <a:gd name="T9" fmla="*/ 89 h 89"/>
                <a:gd name="T10" fmla="*/ 300 w 300"/>
                <a:gd name="T11" fmla="*/ 7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0" h="89">
                  <a:moveTo>
                    <a:pt x="300" y="71"/>
                  </a:moveTo>
                  <a:cubicBezTo>
                    <a:pt x="298" y="68"/>
                    <a:pt x="275" y="29"/>
                    <a:pt x="220" y="17"/>
                  </a:cubicBezTo>
                  <a:cubicBezTo>
                    <a:pt x="220" y="17"/>
                    <a:pt x="90" y="0"/>
                    <a:pt x="1" y="20"/>
                  </a:cubicBezTo>
                  <a:cubicBezTo>
                    <a:pt x="1" y="20"/>
                    <a:pt x="1" y="20"/>
                    <a:pt x="0" y="21"/>
                  </a:cubicBezTo>
                  <a:cubicBezTo>
                    <a:pt x="21" y="36"/>
                    <a:pt x="49" y="60"/>
                    <a:pt x="64" y="89"/>
                  </a:cubicBezTo>
                  <a:cubicBezTo>
                    <a:pt x="64" y="89"/>
                    <a:pt x="210" y="63"/>
                    <a:pt x="300" y="71"/>
                  </a:cubicBezTo>
                  <a:close/>
                </a:path>
              </a:pathLst>
            </a:custGeom>
            <a:solidFill>
              <a:srgbClr val="7252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0" name="Freeform 156"/>
            <p:cNvSpPr>
              <a:spLocks noChangeArrowheads="1"/>
            </p:cNvSpPr>
            <p:nvPr/>
          </p:nvSpPr>
          <p:spPr bwMode="auto">
            <a:xfrm>
              <a:off x="5603875" y="3675063"/>
              <a:ext cx="388938" cy="47625"/>
            </a:xfrm>
            <a:custGeom>
              <a:avLst/>
              <a:gdLst>
                <a:gd name="T0" fmla="*/ 254 w 254"/>
                <a:gd name="T1" fmla="*/ 23 h 31"/>
                <a:gd name="T2" fmla="*/ 237 w 254"/>
                <a:gd name="T3" fmla="*/ 10 h 31"/>
                <a:gd name="T4" fmla="*/ 0 w 254"/>
                <a:gd name="T5" fmla="*/ 17 h 31"/>
                <a:gd name="T6" fmla="*/ 14 w 254"/>
                <a:gd name="T7" fmla="*/ 31 h 31"/>
                <a:gd name="T8" fmla="*/ 254 w 254"/>
                <a:gd name="T9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1">
                  <a:moveTo>
                    <a:pt x="254" y="23"/>
                  </a:moveTo>
                  <a:cubicBezTo>
                    <a:pt x="250" y="19"/>
                    <a:pt x="244" y="14"/>
                    <a:pt x="237" y="10"/>
                  </a:cubicBezTo>
                  <a:cubicBezTo>
                    <a:pt x="136" y="0"/>
                    <a:pt x="30" y="13"/>
                    <a:pt x="0" y="17"/>
                  </a:cubicBezTo>
                  <a:cubicBezTo>
                    <a:pt x="5" y="22"/>
                    <a:pt x="10" y="26"/>
                    <a:pt x="14" y="31"/>
                  </a:cubicBezTo>
                  <a:cubicBezTo>
                    <a:pt x="137" y="18"/>
                    <a:pt x="219" y="21"/>
                    <a:pt x="254" y="23"/>
                  </a:cubicBezTo>
                  <a:close/>
                </a:path>
              </a:pathLst>
            </a:custGeom>
            <a:solidFill>
              <a:srgbClr val="A97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1" name="Freeform 157"/>
            <p:cNvSpPr>
              <a:spLocks noChangeArrowheads="1"/>
            </p:cNvSpPr>
            <p:nvPr/>
          </p:nvSpPr>
          <p:spPr bwMode="auto">
            <a:xfrm>
              <a:off x="5722938" y="3554413"/>
              <a:ext cx="184150" cy="150813"/>
            </a:xfrm>
            <a:custGeom>
              <a:avLst/>
              <a:gdLst>
                <a:gd name="T0" fmla="*/ 13 w 120"/>
                <a:gd name="T1" fmla="*/ 98 h 98"/>
                <a:gd name="T2" fmla="*/ 10 w 120"/>
                <a:gd name="T3" fmla="*/ 97 h 98"/>
                <a:gd name="T4" fmla="*/ 1 w 120"/>
                <a:gd name="T5" fmla="*/ 83 h 98"/>
                <a:gd name="T6" fmla="*/ 15 w 120"/>
                <a:gd name="T7" fmla="*/ 21 h 98"/>
                <a:gd name="T8" fmla="*/ 21 w 120"/>
                <a:gd name="T9" fmla="*/ 19 h 98"/>
                <a:gd name="T10" fmla="*/ 113 w 120"/>
                <a:gd name="T11" fmla="*/ 22 h 98"/>
                <a:gd name="T12" fmla="*/ 120 w 120"/>
                <a:gd name="T13" fmla="*/ 26 h 98"/>
                <a:gd name="T14" fmla="*/ 116 w 120"/>
                <a:gd name="T15" fmla="*/ 83 h 98"/>
                <a:gd name="T16" fmla="*/ 104 w 120"/>
                <a:gd name="T17" fmla="*/ 95 h 98"/>
                <a:gd name="T18" fmla="*/ 92 w 120"/>
                <a:gd name="T19" fmla="*/ 82 h 98"/>
                <a:gd name="T20" fmla="*/ 95 w 120"/>
                <a:gd name="T21" fmla="*/ 40 h 98"/>
                <a:gd name="T22" fmla="*/ 36 w 120"/>
                <a:gd name="T23" fmla="*/ 40 h 98"/>
                <a:gd name="T24" fmla="*/ 25 w 120"/>
                <a:gd name="T25" fmla="*/ 88 h 98"/>
                <a:gd name="T26" fmla="*/ 13 w 120"/>
                <a:gd name="T2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0" h="98">
                  <a:moveTo>
                    <a:pt x="13" y="98"/>
                  </a:moveTo>
                  <a:cubicBezTo>
                    <a:pt x="12" y="98"/>
                    <a:pt x="11" y="98"/>
                    <a:pt x="10" y="97"/>
                  </a:cubicBezTo>
                  <a:cubicBezTo>
                    <a:pt x="4" y="96"/>
                    <a:pt x="0" y="89"/>
                    <a:pt x="1" y="83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3" y="18"/>
                    <a:pt x="72" y="0"/>
                    <a:pt x="113" y="22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6" y="83"/>
                    <a:pt x="116" y="83"/>
                    <a:pt x="116" y="83"/>
                  </a:cubicBezTo>
                  <a:cubicBezTo>
                    <a:pt x="116" y="90"/>
                    <a:pt x="110" y="95"/>
                    <a:pt x="104" y="95"/>
                  </a:cubicBezTo>
                  <a:cubicBezTo>
                    <a:pt x="97" y="94"/>
                    <a:pt x="92" y="89"/>
                    <a:pt x="92" y="82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72" y="32"/>
                    <a:pt x="47" y="37"/>
                    <a:pt x="36" y="40"/>
                  </a:cubicBezTo>
                  <a:cubicBezTo>
                    <a:pt x="25" y="88"/>
                    <a:pt x="25" y="88"/>
                    <a:pt x="25" y="88"/>
                  </a:cubicBezTo>
                  <a:cubicBezTo>
                    <a:pt x="23" y="94"/>
                    <a:pt x="18" y="98"/>
                    <a:pt x="13" y="98"/>
                  </a:cubicBezTo>
                  <a:close/>
                </a:path>
              </a:pathLst>
            </a:custGeom>
            <a:solidFill>
              <a:srgbClr val="482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2" name="Freeform 158"/>
            <p:cNvSpPr>
              <a:spLocks noChangeArrowheads="1"/>
            </p:cNvSpPr>
            <p:nvPr/>
          </p:nvSpPr>
          <p:spPr bwMode="auto">
            <a:xfrm>
              <a:off x="5780088" y="3540126"/>
              <a:ext cx="139700" cy="95250"/>
            </a:xfrm>
            <a:custGeom>
              <a:avLst/>
              <a:gdLst>
                <a:gd name="T0" fmla="*/ 0 w 91"/>
                <a:gd name="T1" fmla="*/ 54 h 63"/>
                <a:gd name="T2" fmla="*/ 10 w 91"/>
                <a:gd name="T3" fmla="*/ 11 h 63"/>
                <a:gd name="T4" fmla="*/ 80 w 91"/>
                <a:gd name="T5" fmla="*/ 9 h 63"/>
                <a:gd name="T6" fmla="*/ 56 w 91"/>
                <a:gd name="T7" fmla="*/ 57 h 63"/>
                <a:gd name="T8" fmla="*/ 0 w 91"/>
                <a:gd name="T9" fmla="*/ 5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63">
                  <a:moveTo>
                    <a:pt x="0" y="54"/>
                  </a:moveTo>
                  <a:cubicBezTo>
                    <a:pt x="0" y="54"/>
                    <a:pt x="1" y="21"/>
                    <a:pt x="10" y="11"/>
                  </a:cubicBezTo>
                  <a:cubicBezTo>
                    <a:pt x="20" y="0"/>
                    <a:pt x="69" y="2"/>
                    <a:pt x="80" y="9"/>
                  </a:cubicBezTo>
                  <a:cubicBezTo>
                    <a:pt x="91" y="16"/>
                    <a:pt x="82" y="63"/>
                    <a:pt x="56" y="57"/>
                  </a:cubicBezTo>
                  <a:cubicBezTo>
                    <a:pt x="30" y="51"/>
                    <a:pt x="0" y="54"/>
                    <a:pt x="0" y="54"/>
                  </a:cubicBezTo>
                  <a:close/>
                </a:path>
              </a:pathLst>
            </a:custGeom>
            <a:solidFill>
              <a:srgbClr val="EEBA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3" name="Freeform 159"/>
            <p:cNvSpPr>
              <a:spLocks noChangeArrowheads="1"/>
            </p:cNvSpPr>
            <p:nvPr/>
          </p:nvSpPr>
          <p:spPr bwMode="auto">
            <a:xfrm>
              <a:off x="5792788" y="3440113"/>
              <a:ext cx="128588" cy="100013"/>
            </a:xfrm>
            <a:custGeom>
              <a:avLst/>
              <a:gdLst>
                <a:gd name="T0" fmla="*/ 13 w 84"/>
                <a:gd name="T1" fmla="*/ 23 h 65"/>
                <a:gd name="T2" fmla="*/ 0 w 84"/>
                <a:gd name="T3" fmla="*/ 50 h 65"/>
                <a:gd name="T4" fmla="*/ 68 w 84"/>
                <a:gd name="T5" fmla="*/ 58 h 65"/>
                <a:gd name="T6" fmla="*/ 84 w 84"/>
                <a:gd name="T7" fmla="*/ 18 h 65"/>
                <a:gd name="T8" fmla="*/ 24 w 84"/>
                <a:gd name="T9" fmla="*/ 0 h 65"/>
                <a:gd name="T10" fmla="*/ 13 w 84"/>
                <a:gd name="T11" fmla="*/ 2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65">
                  <a:moveTo>
                    <a:pt x="13" y="23"/>
                  </a:move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33" y="65"/>
                    <a:pt x="68" y="58"/>
                  </a:cubicBezTo>
                  <a:cubicBezTo>
                    <a:pt x="84" y="18"/>
                    <a:pt x="84" y="18"/>
                    <a:pt x="84" y="18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13" y="23"/>
                  </a:lnTo>
                  <a:close/>
                </a:path>
              </a:pathLst>
            </a:custGeom>
            <a:solidFill>
              <a:srgbClr val="FFFC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4" name="Freeform 160"/>
            <p:cNvSpPr>
              <a:spLocks noChangeArrowheads="1"/>
            </p:cNvSpPr>
            <p:nvPr/>
          </p:nvSpPr>
          <p:spPr bwMode="auto">
            <a:xfrm>
              <a:off x="5799138" y="2722563"/>
              <a:ext cx="847725" cy="792163"/>
            </a:xfrm>
            <a:custGeom>
              <a:avLst/>
              <a:gdLst>
                <a:gd name="T0" fmla="*/ 521 w 552"/>
                <a:gd name="T1" fmla="*/ 5 h 516"/>
                <a:gd name="T2" fmla="*/ 468 w 552"/>
                <a:gd name="T3" fmla="*/ 14 h 516"/>
                <a:gd name="T4" fmla="*/ 137 w 552"/>
                <a:gd name="T5" fmla="*/ 136 h 516"/>
                <a:gd name="T6" fmla="*/ 0 w 552"/>
                <a:gd name="T7" fmla="*/ 466 h 516"/>
                <a:gd name="T8" fmla="*/ 110 w 552"/>
                <a:gd name="T9" fmla="*/ 493 h 516"/>
                <a:gd name="T10" fmla="*/ 198 w 552"/>
                <a:gd name="T11" fmla="*/ 226 h 516"/>
                <a:gd name="T12" fmla="*/ 526 w 552"/>
                <a:gd name="T13" fmla="*/ 61 h 516"/>
                <a:gd name="T14" fmla="*/ 521 w 552"/>
                <a:gd name="T15" fmla="*/ 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2" h="516">
                  <a:moveTo>
                    <a:pt x="521" y="5"/>
                  </a:moveTo>
                  <a:cubicBezTo>
                    <a:pt x="521" y="5"/>
                    <a:pt x="490" y="0"/>
                    <a:pt x="468" y="14"/>
                  </a:cubicBezTo>
                  <a:cubicBezTo>
                    <a:pt x="446" y="28"/>
                    <a:pt x="342" y="104"/>
                    <a:pt x="137" y="136"/>
                  </a:cubicBezTo>
                  <a:cubicBezTo>
                    <a:pt x="137" y="136"/>
                    <a:pt x="56" y="290"/>
                    <a:pt x="0" y="466"/>
                  </a:cubicBezTo>
                  <a:cubicBezTo>
                    <a:pt x="0" y="466"/>
                    <a:pt x="13" y="516"/>
                    <a:pt x="110" y="493"/>
                  </a:cubicBezTo>
                  <a:cubicBezTo>
                    <a:pt x="110" y="493"/>
                    <a:pt x="167" y="391"/>
                    <a:pt x="198" y="226"/>
                  </a:cubicBezTo>
                  <a:cubicBezTo>
                    <a:pt x="198" y="226"/>
                    <a:pt x="337" y="221"/>
                    <a:pt x="526" y="61"/>
                  </a:cubicBezTo>
                  <a:cubicBezTo>
                    <a:pt x="526" y="61"/>
                    <a:pt x="552" y="17"/>
                    <a:pt x="521" y="5"/>
                  </a:cubicBezTo>
                  <a:close/>
                </a:path>
              </a:pathLst>
            </a:cu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5" name="Freeform 161"/>
            <p:cNvSpPr>
              <a:spLocks noChangeArrowheads="1"/>
            </p:cNvSpPr>
            <p:nvPr/>
          </p:nvSpPr>
          <p:spPr bwMode="auto">
            <a:xfrm>
              <a:off x="6661150" y="2225676"/>
              <a:ext cx="276225" cy="498475"/>
            </a:xfrm>
            <a:custGeom>
              <a:avLst/>
              <a:gdLst>
                <a:gd name="T0" fmla="*/ 174 w 180"/>
                <a:gd name="T1" fmla="*/ 202 h 325"/>
                <a:gd name="T2" fmla="*/ 152 w 180"/>
                <a:gd name="T3" fmla="*/ 155 h 325"/>
                <a:gd name="T4" fmla="*/ 163 w 180"/>
                <a:gd name="T5" fmla="*/ 139 h 325"/>
                <a:gd name="T6" fmla="*/ 160 w 180"/>
                <a:gd name="T7" fmla="*/ 129 h 325"/>
                <a:gd name="T8" fmla="*/ 140 w 180"/>
                <a:gd name="T9" fmla="*/ 113 h 325"/>
                <a:gd name="T10" fmla="*/ 120 w 180"/>
                <a:gd name="T11" fmla="*/ 7 h 325"/>
                <a:gd name="T12" fmla="*/ 96 w 180"/>
                <a:gd name="T13" fmla="*/ 2 h 325"/>
                <a:gd name="T14" fmla="*/ 19 w 180"/>
                <a:gd name="T15" fmla="*/ 40 h 325"/>
                <a:gd name="T16" fmla="*/ 2 w 180"/>
                <a:gd name="T17" fmla="*/ 95 h 325"/>
                <a:gd name="T18" fmla="*/ 46 w 180"/>
                <a:gd name="T19" fmla="*/ 216 h 325"/>
                <a:gd name="T20" fmla="*/ 63 w 180"/>
                <a:gd name="T21" fmla="*/ 300 h 325"/>
                <a:gd name="T22" fmla="*/ 103 w 180"/>
                <a:gd name="T23" fmla="*/ 303 h 325"/>
                <a:gd name="T24" fmla="*/ 96 w 180"/>
                <a:gd name="T25" fmla="*/ 247 h 325"/>
                <a:gd name="T26" fmla="*/ 154 w 180"/>
                <a:gd name="T27" fmla="*/ 229 h 325"/>
                <a:gd name="T28" fmla="*/ 174 w 180"/>
                <a:gd name="T29" fmla="*/ 202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0" h="325">
                  <a:moveTo>
                    <a:pt x="174" y="202"/>
                  </a:moveTo>
                  <a:cubicBezTo>
                    <a:pt x="166" y="189"/>
                    <a:pt x="159" y="172"/>
                    <a:pt x="152" y="155"/>
                  </a:cubicBezTo>
                  <a:cubicBezTo>
                    <a:pt x="159" y="149"/>
                    <a:pt x="163" y="139"/>
                    <a:pt x="163" y="13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51" y="128"/>
                    <a:pt x="144" y="121"/>
                    <a:pt x="140" y="113"/>
                  </a:cubicBezTo>
                  <a:cubicBezTo>
                    <a:pt x="125" y="60"/>
                    <a:pt x="119" y="10"/>
                    <a:pt x="120" y="7"/>
                  </a:cubicBezTo>
                  <a:cubicBezTo>
                    <a:pt x="121" y="3"/>
                    <a:pt x="99" y="0"/>
                    <a:pt x="96" y="2"/>
                  </a:cubicBezTo>
                  <a:cubicBezTo>
                    <a:pt x="93" y="4"/>
                    <a:pt x="38" y="24"/>
                    <a:pt x="19" y="40"/>
                  </a:cubicBezTo>
                  <a:cubicBezTo>
                    <a:pt x="0" y="56"/>
                    <a:pt x="1" y="74"/>
                    <a:pt x="2" y="95"/>
                  </a:cubicBezTo>
                  <a:cubicBezTo>
                    <a:pt x="3" y="116"/>
                    <a:pt x="23" y="161"/>
                    <a:pt x="46" y="216"/>
                  </a:cubicBezTo>
                  <a:cubicBezTo>
                    <a:pt x="69" y="271"/>
                    <a:pt x="63" y="300"/>
                    <a:pt x="63" y="300"/>
                  </a:cubicBezTo>
                  <a:cubicBezTo>
                    <a:pt x="73" y="325"/>
                    <a:pt x="103" y="303"/>
                    <a:pt x="103" y="303"/>
                  </a:cubicBezTo>
                  <a:cubicBezTo>
                    <a:pt x="94" y="274"/>
                    <a:pt x="96" y="247"/>
                    <a:pt x="96" y="247"/>
                  </a:cubicBezTo>
                  <a:cubicBezTo>
                    <a:pt x="112" y="243"/>
                    <a:pt x="154" y="229"/>
                    <a:pt x="154" y="229"/>
                  </a:cubicBezTo>
                  <a:cubicBezTo>
                    <a:pt x="180" y="221"/>
                    <a:pt x="174" y="202"/>
                    <a:pt x="174" y="202"/>
                  </a:cubicBezTo>
                  <a:close/>
                </a:path>
              </a:pathLst>
            </a:custGeom>
            <a:solidFill>
              <a:srgbClr val="E0A8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6" name="Freeform 162"/>
            <p:cNvSpPr>
              <a:spLocks noChangeArrowheads="1"/>
            </p:cNvSpPr>
            <p:nvPr/>
          </p:nvSpPr>
          <p:spPr bwMode="auto">
            <a:xfrm>
              <a:off x="6502400" y="2162176"/>
              <a:ext cx="379413" cy="490538"/>
            </a:xfrm>
            <a:custGeom>
              <a:avLst/>
              <a:gdLst>
                <a:gd name="T0" fmla="*/ 155 w 247"/>
                <a:gd name="T1" fmla="*/ 219 h 319"/>
                <a:gd name="T2" fmla="*/ 139 w 247"/>
                <a:gd name="T3" fmla="*/ 197 h 319"/>
                <a:gd name="T4" fmla="*/ 157 w 247"/>
                <a:gd name="T5" fmla="*/ 178 h 319"/>
                <a:gd name="T6" fmla="*/ 198 w 247"/>
                <a:gd name="T7" fmla="*/ 203 h 319"/>
                <a:gd name="T8" fmla="*/ 145 w 247"/>
                <a:gd name="T9" fmla="*/ 98 h 319"/>
                <a:gd name="T10" fmla="*/ 240 w 247"/>
                <a:gd name="T11" fmla="*/ 63 h 319"/>
                <a:gd name="T12" fmla="*/ 225 w 247"/>
                <a:gd name="T13" fmla="*/ 0 h 319"/>
                <a:gd name="T14" fmla="*/ 65 w 247"/>
                <a:gd name="T15" fmla="*/ 24 h 319"/>
                <a:gd name="T16" fmla="*/ 43 w 247"/>
                <a:gd name="T17" fmla="*/ 85 h 319"/>
                <a:gd name="T18" fmla="*/ 28 w 247"/>
                <a:gd name="T19" fmla="*/ 142 h 319"/>
                <a:gd name="T20" fmla="*/ 125 w 247"/>
                <a:gd name="T21" fmla="*/ 286 h 319"/>
                <a:gd name="T22" fmla="*/ 155 w 247"/>
                <a:gd name="T23" fmla="*/ 219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7" h="319">
                  <a:moveTo>
                    <a:pt x="155" y="219"/>
                  </a:moveTo>
                  <a:cubicBezTo>
                    <a:pt x="155" y="219"/>
                    <a:pt x="147" y="233"/>
                    <a:pt x="139" y="197"/>
                  </a:cubicBezTo>
                  <a:cubicBezTo>
                    <a:pt x="131" y="161"/>
                    <a:pt x="149" y="169"/>
                    <a:pt x="157" y="178"/>
                  </a:cubicBezTo>
                  <a:cubicBezTo>
                    <a:pt x="165" y="187"/>
                    <a:pt x="161" y="211"/>
                    <a:pt x="198" y="203"/>
                  </a:cubicBezTo>
                  <a:cubicBezTo>
                    <a:pt x="235" y="195"/>
                    <a:pt x="145" y="98"/>
                    <a:pt x="145" y="98"/>
                  </a:cubicBezTo>
                  <a:cubicBezTo>
                    <a:pt x="145" y="98"/>
                    <a:pt x="191" y="96"/>
                    <a:pt x="240" y="63"/>
                  </a:cubicBezTo>
                  <a:cubicBezTo>
                    <a:pt x="240" y="63"/>
                    <a:pt x="247" y="50"/>
                    <a:pt x="225" y="0"/>
                  </a:cubicBezTo>
                  <a:cubicBezTo>
                    <a:pt x="225" y="0"/>
                    <a:pt x="117" y="25"/>
                    <a:pt x="65" y="24"/>
                  </a:cubicBezTo>
                  <a:cubicBezTo>
                    <a:pt x="13" y="23"/>
                    <a:pt x="43" y="85"/>
                    <a:pt x="43" y="85"/>
                  </a:cubicBezTo>
                  <a:cubicBezTo>
                    <a:pt x="43" y="85"/>
                    <a:pt x="0" y="91"/>
                    <a:pt x="28" y="142"/>
                  </a:cubicBezTo>
                  <a:cubicBezTo>
                    <a:pt x="56" y="193"/>
                    <a:pt x="94" y="224"/>
                    <a:pt x="125" y="286"/>
                  </a:cubicBezTo>
                  <a:cubicBezTo>
                    <a:pt x="125" y="286"/>
                    <a:pt x="174" y="319"/>
                    <a:pt x="155" y="219"/>
                  </a:cubicBezTo>
                  <a:close/>
                </a:path>
              </a:pathLst>
            </a:custGeom>
            <a:solidFill>
              <a:srgbClr val="482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7" name="Freeform 163"/>
            <p:cNvSpPr>
              <a:spLocks noChangeArrowheads="1"/>
            </p:cNvSpPr>
            <p:nvPr/>
          </p:nvSpPr>
          <p:spPr bwMode="auto">
            <a:xfrm>
              <a:off x="6651625" y="2655888"/>
              <a:ext cx="290513" cy="114300"/>
            </a:xfrm>
            <a:custGeom>
              <a:avLst/>
              <a:gdLst>
                <a:gd name="T0" fmla="*/ 0 w 190"/>
                <a:gd name="T1" fmla="*/ 42 h 74"/>
                <a:gd name="T2" fmla="*/ 88 w 190"/>
                <a:gd name="T3" fmla="*/ 7 h 74"/>
                <a:gd name="T4" fmla="*/ 190 w 190"/>
                <a:gd name="T5" fmla="*/ 74 h 74"/>
                <a:gd name="T6" fmla="*/ 0 w 190"/>
                <a:gd name="T7" fmla="*/ 4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74">
                  <a:moveTo>
                    <a:pt x="0" y="42"/>
                  </a:moveTo>
                  <a:cubicBezTo>
                    <a:pt x="0" y="42"/>
                    <a:pt x="42" y="0"/>
                    <a:pt x="88" y="7"/>
                  </a:cubicBezTo>
                  <a:cubicBezTo>
                    <a:pt x="134" y="14"/>
                    <a:pt x="148" y="34"/>
                    <a:pt x="190" y="74"/>
                  </a:cubicBezTo>
                  <a:cubicBezTo>
                    <a:pt x="190" y="74"/>
                    <a:pt x="39" y="69"/>
                    <a:pt x="0" y="42"/>
                  </a:cubicBezTo>
                  <a:close/>
                </a:path>
              </a:pathLst>
            </a:cu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8" name="Freeform 164"/>
            <p:cNvSpPr>
              <a:spLocks noChangeArrowheads="1"/>
            </p:cNvSpPr>
            <p:nvPr/>
          </p:nvSpPr>
          <p:spPr bwMode="auto">
            <a:xfrm>
              <a:off x="6192838" y="2646363"/>
              <a:ext cx="860425" cy="1355725"/>
            </a:xfrm>
            <a:custGeom>
              <a:avLst/>
              <a:gdLst>
                <a:gd name="T0" fmla="*/ 235 w 560"/>
                <a:gd name="T1" fmla="*/ 56 h 883"/>
                <a:gd name="T2" fmla="*/ 539 w 560"/>
                <a:gd name="T3" fmla="*/ 90 h 883"/>
                <a:gd name="T4" fmla="*/ 516 w 560"/>
                <a:gd name="T5" fmla="*/ 153 h 883"/>
                <a:gd name="T6" fmla="*/ 420 w 560"/>
                <a:gd name="T7" fmla="*/ 837 h 883"/>
                <a:gd name="T8" fmla="*/ 0 w 560"/>
                <a:gd name="T9" fmla="*/ 695 h 883"/>
                <a:gd name="T10" fmla="*/ 235 w 560"/>
                <a:gd name="T11" fmla="*/ 56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0" h="883">
                  <a:moveTo>
                    <a:pt x="235" y="56"/>
                  </a:moveTo>
                  <a:cubicBezTo>
                    <a:pt x="235" y="56"/>
                    <a:pt x="359" y="0"/>
                    <a:pt x="539" y="90"/>
                  </a:cubicBezTo>
                  <a:cubicBezTo>
                    <a:pt x="539" y="90"/>
                    <a:pt x="526" y="105"/>
                    <a:pt x="516" y="153"/>
                  </a:cubicBezTo>
                  <a:cubicBezTo>
                    <a:pt x="506" y="201"/>
                    <a:pt x="560" y="479"/>
                    <a:pt x="420" y="837"/>
                  </a:cubicBezTo>
                  <a:cubicBezTo>
                    <a:pt x="420" y="837"/>
                    <a:pt x="132" y="883"/>
                    <a:pt x="0" y="695"/>
                  </a:cubicBezTo>
                  <a:cubicBezTo>
                    <a:pt x="0" y="695"/>
                    <a:pt x="260" y="377"/>
                    <a:pt x="235" y="56"/>
                  </a:cubicBezTo>
                  <a:close/>
                </a:path>
              </a:pathLst>
            </a:custGeom>
            <a:solidFill>
              <a:srgbClr val="1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19" name="Freeform 165"/>
            <p:cNvSpPr>
              <a:spLocks noChangeArrowheads="1"/>
            </p:cNvSpPr>
            <p:nvPr/>
          </p:nvSpPr>
          <p:spPr bwMode="auto">
            <a:xfrm>
              <a:off x="7388225" y="3184526"/>
              <a:ext cx="155575" cy="90488"/>
            </a:xfrm>
            <a:custGeom>
              <a:avLst/>
              <a:gdLst>
                <a:gd name="T0" fmla="*/ 11 w 101"/>
                <a:gd name="T1" fmla="*/ 47 h 59"/>
                <a:gd name="T2" fmla="*/ 5 w 101"/>
                <a:gd name="T3" fmla="*/ 25 h 59"/>
                <a:gd name="T4" fmla="*/ 89 w 101"/>
                <a:gd name="T5" fmla="*/ 25 h 59"/>
                <a:gd name="T6" fmla="*/ 83 w 101"/>
                <a:gd name="T7" fmla="*/ 59 h 59"/>
                <a:gd name="T8" fmla="*/ 11 w 101"/>
                <a:gd name="T9" fmla="*/ 4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59">
                  <a:moveTo>
                    <a:pt x="11" y="47"/>
                  </a:moveTo>
                  <a:cubicBezTo>
                    <a:pt x="11" y="47"/>
                    <a:pt x="10" y="37"/>
                    <a:pt x="5" y="25"/>
                  </a:cubicBezTo>
                  <a:cubicBezTo>
                    <a:pt x="0" y="13"/>
                    <a:pt x="67" y="0"/>
                    <a:pt x="89" y="25"/>
                  </a:cubicBezTo>
                  <a:cubicBezTo>
                    <a:pt x="89" y="25"/>
                    <a:pt x="101" y="38"/>
                    <a:pt x="83" y="59"/>
                  </a:cubicBezTo>
                  <a:lnTo>
                    <a:pt x="11" y="47"/>
                  </a:lnTo>
                  <a:close/>
                </a:path>
              </a:pathLst>
            </a:custGeom>
            <a:solidFill>
              <a:srgbClr val="FFFC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3120" name="Freeform 166"/>
            <p:cNvSpPr>
              <a:spLocks noChangeArrowheads="1"/>
            </p:cNvSpPr>
            <p:nvPr/>
          </p:nvSpPr>
          <p:spPr bwMode="auto">
            <a:xfrm>
              <a:off x="6916738" y="2763838"/>
              <a:ext cx="617538" cy="898525"/>
            </a:xfrm>
            <a:custGeom>
              <a:avLst/>
              <a:gdLst>
                <a:gd name="T0" fmla="*/ 72 w 402"/>
                <a:gd name="T1" fmla="*/ 21 h 585"/>
                <a:gd name="T2" fmla="*/ 62 w 402"/>
                <a:gd name="T3" fmla="*/ 12 h 585"/>
                <a:gd name="T4" fmla="*/ 14 w 402"/>
                <a:gd name="T5" fmla="*/ 141 h 585"/>
                <a:gd name="T6" fmla="*/ 149 w 402"/>
                <a:gd name="T7" fmla="*/ 568 h 585"/>
                <a:gd name="T8" fmla="*/ 398 w 402"/>
                <a:gd name="T9" fmla="*/ 339 h 585"/>
                <a:gd name="T10" fmla="*/ 360 w 402"/>
                <a:gd name="T11" fmla="*/ 304 h 585"/>
                <a:gd name="T12" fmla="*/ 310 w 402"/>
                <a:gd name="T13" fmla="*/ 318 h 585"/>
                <a:gd name="T14" fmla="*/ 200 w 402"/>
                <a:gd name="T15" fmla="*/ 433 h 585"/>
                <a:gd name="T16" fmla="*/ 72 w 402"/>
                <a:gd name="T17" fmla="*/ 21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2" h="585">
                  <a:moveTo>
                    <a:pt x="72" y="21"/>
                  </a:moveTo>
                  <a:cubicBezTo>
                    <a:pt x="72" y="21"/>
                    <a:pt x="70" y="15"/>
                    <a:pt x="62" y="12"/>
                  </a:cubicBezTo>
                  <a:cubicBezTo>
                    <a:pt x="54" y="9"/>
                    <a:pt x="0" y="0"/>
                    <a:pt x="14" y="141"/>
                  </a:cubicBezTo>
                  <a:cubicBezTo>
                    <a:pt x="28" y="282"/>
                    <a:pt x="129" y="514"/>
                    <a:pt x="149" y="568"/>
                  </a:cubicBezTo>
                  <a:cubicBezTo>
                    <a:pt x="149" y="568"/>
                    <a:pt x="302" y="585"/>
                    <a:pt x="398" y="339"/>
                  </a:cubicBezTo>
                  <a:cubicBezTo>
                    <a:pt x="398" y="339"/>
                    <a:pt x="402" y="311"/>
                    <a:pt x="360" y="304"/>
                  </a:cubicBezTo>
                  <a:cubicBezTo>
                    <a:pt x="318" y="297"/>
                    <a:pt x="310" y="318"/>
                    <a:pt x="310" y="318"/>
                  </a:cubicBezTo>
                  <a:cubicBezTo>
                    <a:pt x="310" y="318"/>
                    <a:pt x="286" y="357"/>
                    <a:pt x="200" y="433"/>
                  </a:cubicBezTo>
                  <a:cubicBezTo>
                    <a:pt x="200" y="433"/>
                    <a:pt x="87" y="123"/>
                    <a:pt x="72" y="21"/>
                  </a:cubicBezTo>
                  <a:close/>
                </a:path>
              </a:pathLst>
            </a:cu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</p:grpSp>
      <p:sp>
        <p:nvSpPr>
          <p:cNvPr id="3122" name="文本框 52"/>
          <p:cNvSpPr txBox="1">
            <a:spLocks noChangeArrowheads="1"/>
          </p:cNvSpPr>
          <p:nvPr/>
        </p:nvSpPr>
        <p:spPr bwMode="auto">
          <a:xfrm>
            <a:off x="690638" y="3155978"/>
            <a:ext cx="58374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1088807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spc="600" dirty="0">
                <a:solidFill>
                  <a:srgbClr val="454C5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汇报小组成员：吴旭东 王哲 史庭蔚</a:t>
            </a:r>
          </a:p>
        </p:txBody>
      </p:sp>
      <p:sp>
        <p:nvSpPr>
          <p:cNvPr id="3123" name="文本框 53"/>
          <p:cNvSpPr txBox="1">
            <a:spLocks noChangeArrowheads="1"/>
          </p:cNvSpPr>
          <p:nvPr/>
        </p:nvSpPr>
        <p:spPr bwMode="auto">
          <a:xfrm>
            <a:off x="6485389" y="3205656"/>
            <a:ext cx="1953747" cy="407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1088807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rgbClr val="454C5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  门：</a:t>
            </a:r>
            <a:r>
              <a:rPr lang="en-US" altLang="zh-CN" sz="2000" dirty="0">
                <a:solidFill>
                  <a:srgbClr val="454C5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G19</a:t>
            </a:r>
            <a:endParaRPr lang="zh-CN" altLang="en-US" sz="2000" dirty="0">
              <a:solidFill>
                <a:srgbClr val="454C5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2765632" y="1614133"/>
            <a:ext cx="3530134" cy="707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1088807">
              <a:spcBef>
                <a:spcPct val="0"/>
              </a:spcBef>
              <a:spcAft>
                <a:spcPct val="0"/>
              </a:spcAft>
            </a:pPr>
            <a:r>
              <a:rPr lang="en-US" altLang="zh-CN" sz="3999" b="1" spc="300" noProof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G19</a:t>
            </a:r>
            <a:r>
              <a:rPr lang="zh-CN" altLang="en-US" sz="3999" b="1" spc="300" noProof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项目计划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909210" y="2489041"/>
            <a:ext cx="6686336" cy="46155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dist" defTabSz="1088807">
              <a:spcBef>
                <a:spcPct val="0"/>
              </a:spcBef>
              <a:spcAft>
                <a:spcPct val="0"/>
              </a:spcAft>
            </a:pPr>
            <a:r>
              <a:rPr lang="en-US" altLang="zh-CN" sz="2400" noProof="1">
                <a:gradFill flip="none" rotWithShape="1">
                  <a:gsLst>
                    <a:gs pos="38552">
                      <a:srgbClr val="FF8E31"/>
                    </a:gs>
                    <a:gs pos="17464">
                      <a:srgbClr val="1D9B17"/>
                    </a:gs>
                    <a:gs pos="0">
                      <a:srgbClr val="FF2E6A"/>
                    </a:gs>
                    <a:gs pos="74000">
                      <a:srgbClr val="00B0F0"/>
                    </a:gs>
                    <a:gs pos="100000">
                      <a:srgbClr val="FF2E6A"/>
                    </a:gs>
                  </a:gsLst>
                  <a:lin ang="108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FINANCING  PLAN</a:t>
            </a:r>
            <a:endParaRPr lang="zh-CN" altLang="en-US" sz="2400" noProof="1">
              <a:gradFill flip="none" rotWithShape="1">
                <a:gsLst>
                  <a:gs pos="38552">
                    <a:srgbClr val="FF8E31"/>
                  </a:gs>
                  <a:gs pos="17464">
                    <a:srgbClr val="1D9B17"/>
                  </a:gs>
                  <a:gs pos="0">
                    <a:srgbClr val="FF2E6A"/>
                  </a:gs>
                  <a:gs pos="74000">
                    <a:srgbClr val="00B0F0"/>
                  </a:gs>
                  <a:gs pos="100000">
                    <a:srgbClr val="FF2E6A"/>
                  </a:gs>
                </a:gsLst>
                <a:lin ang="10800000" scaled="1"/>
                <a:tileRect/>
              </a:gra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895781" y="2974287"/>
            <a:ext cx="6865934" cy="41265"/>
            <a:chOff x="3707133" y="3840162"/>
            <a:chExt cx="6867523" cy="41275"/>
          </a:xfrm>
          <a:gradFill>
            <a:gsLst>
              <a:gs pos="35727">
                <a:srgbClr val="FFFF00"/>
              </a:gs>
              <a:gs pos="77157">
                <a:srgbClr val="00B050"/>
              </a:gs>
              <a:gs pos="16000">
                <a:srgbClr val="FF2E6A"/>
              </a:gs>
              <a:gs pos="48608">
                <a:srgbClr val="FF8E31"/>
              </a:gs>
              <a:gs pos="98000">
                <a:srgbClr val="00B0F0"/>
              </a:gs>
            </a:gsLst>
            <a:lin ang="0" scaled="1"/>
          </a:gradFill>
        </p:grpSpPr>
        <p:sp>
          <p:nvSpPr>
            <p:cNvPr id="59" name="Freeform 54"/>
            <p:cNvSpPr/>
            <p:nvPr/>
          </p:nvSpPr>
          <p:spPr bwMode="auto">
            <a:xfrm>
              <a:off x="3707133" y="3840162"/>
              <a:ext cx="2366962" cy="41275"/>
            </a:xfrm>
            <a:custGeom>
              <a:avLst/>
              <a:gdLst>
                <a:gd name="T0" fmla="*/ 314 w 628"/>
                <a:gd name="T1" fmla="*/ 0 h 11"/>
                <a:gd name="T2" fmla="*/ 157 w 628"/>
                <a:gd name="T3" fmla="*/ 1 h 11"/>
                <a:gd name="T4" fmla="*/ 0 w 628"/>
                <a:gd name="T5" fmla="*/ 6 h 11"/>
                <a:gd name="T6" fmla="*/ 157 w 628"/>
                <a:gd name="T7" fmla="*/ 10 h 11"/>
                <a:gd name="T8" fmla="*/ 314 w 628"/>
                <a:gd name="T9" fmla="*/ 11 h 11"/>
                <a:gd name="T10" fmla="*/ 471 w 628"/>
                <a:gd name="T11" fmla="*/ 10 h 11"/>
                <a:gd name="T12" fmla="*/ 549 w 628"/>
                <a:gd name="T13" fmla="*/ 8 h 11"/>
                <a:gd name="T14" fmla="*/ 628 w 628"/>
                <a:gd name="T15" fmla="*/ 6 h 11"/>
                <a:gd name="T16" fmla="*/ 549 w 628"/>
                <a:gd name="T17" fmla="*/ 3 h 11"/>
                <a:gd name="T18" fmla="*/ 471 w 628"/>
                <a:gd name="T19" fmla="*/ 1 h 11"/>
                <a:gd name="T20" fmla="*/ 314 w 628"/>
                <a:gd name="T2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8" h="11">
                  <a:moveTo>
                    <a:pt x="314" y="0"/>
                  </a:moveTo>
                  <a:cubicBezTo>
                    <a:pt x="262" y="0"/>
                    <a:pt x="209" y="0"/>
                    <a:pt x="157" y="1"/>
                  </a:cubicBezTo>
                  <a:cubicBezTo>
                    <a:pt x="105" y="2"/>
                    <a:pt x="52" y="3"/>
                    <a:pt x="0" y="6"/>
                  </a:cubicBezTo>
                  <a:cubicBezTo>
                    <a:pt x="52" y="8"/>
                    <a:pt x="105" y="9"/>
                    <a:pt x="157" y="10"/>
                  </a:cubicBezTo>
                  <a:cubicBezTo>
                    <a:pt x="209" y="11"/>
                    <a:pt x="262" y="11"/>
                    <a:pt x="314" y="11"/>
                  </a:cubicBezTo>
                  <a:cubicBezTo>
                    <a:pt x="366" y="11"/>
                    <a:pt x="418" y="11"/>
                    <a:pt x="471" y="10"/>
                  </a:cubicBezTo>
                  <a:cubicBezTo>
                    <a:pt x="549" y="8"/>
                    <a:pt x="549" y="8"/>
                    <a:pt x="549" y="8"/>
                  </a:cubicBezTo>
                  <a:cubicBezTo>
                    <a:pt x="575" y="7"/>
                    <a:pt x="602" y="7"/>
                    <a:pt x="628" y="6"/>
                  </a:cubicBezTo>
                  <a:cubicBezTo>
                    <a:pt x="602" y="4"/>
                    <a:pt x="575" y="4"/>
                    <a:pt x="549" y="3"/>
                  </a:cubicBezTo>
                  <a:cubicBezTo>
                    <a:pt x="471" y="1"/>
                    <a:pt x="471" y="1"/>
                    <a:pt x="471" y="1"/>
                  </a:cubicBezTo>
                  <a:cubicBezTo>
                    <a:pt x="418" y="0"/>
                    <a:pt x="366" y="0"/>
                    <a:pt x="314" y="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srgbClr val="0070C0"/>
                </a:solidFill>
              </a:endParaRPr>
            </a:p>
          </p:txBody>
        </p:sp>
        <p:sp>
          <p:nvSpPr>
            <p:cNvPr id="60" name="Freeform 54"/>
            <p:cNvSpPr/>
            <p:nvPr/>
          </p:nvSpPr>
          <p:spPr bwMode="auto">
            <a:xfrm>
              <a:off x="5207320" y="3840162"/>
              <a:ext cx="2366962" cy="41275"/>
            </a:xfrm>
            <a:custGeom>
              <a:avLst/>
              <a:gdLst>
                <a:gd name="T0" fmla="*/ 314 w 628"/>
                <a:gd name="T1" fmla="*/ 0 h 11"/>
                <a:gd name="T2" fmla="*/ 157 w 628"/>
                <a:gd name="T3" fmla="*/ 1 h 11"/>
                <a:gd name="T4" fmla="*/ 0 w 628"/>
                <a:gd name="T5" fmla="*/ 6 h 11"/>
                <a:gd name="T6" fmla="*/ 157 w 628"/>
                <a:gd name="T7" fmla="*/ 10 h 11"/>
                <a:gd name="T8" fmla="*/ 314 w 628"/>
                <a:gd name="T9" fmla="*/ 11 h 11"/>
                <a:gd name="T10" fmla="*/ 471 w 628"/>
                <a:gd name="T11" fmla="*/ 10 h 11"/>
                <a:gd name="T12" fmla="*/ 549 w 628"/>
                <a:gd name="T13" fmla="*/ 8 h 11"/>
                <a:gd name="T14" fmla="*/ 628 w 628"/>
                <a:gd name="T15" fmla="*/ 6 h 11"/>
                <a:gd name="T16" fmla="*/ 549 w 628"/>
                <a:gd name="T17" fmla="*/ 3 h 11"/>
                <a:gd name="T18" fmla="*/ 471 w 628"/>
                <a:gd name="T19" fmla="*/ 1 h 11"/>
                <a:gd name="T20" fmla="*/ 314 w 628"/>
                <a:gd name="T2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8" h="11">
                  <a:moveTo>
                    <a:pt x="314" y="0"/>
                  </a:moveTo>
                  <a:cubicBezTo>
                    <a:pt x="262" y="0"/>
                    <a:pt x="209" y="0"/>
                    <a:pt x="157" y="1"/>
                  </a:cubicBezTo>
                  <a:cubicBezTo>
                    <a:pt x="105" y="2"/>
                    <a:pt x="52" y="3"/>
                    <a:pt x="0" y="6"/>
                  </a:cubicBezTo>
                  <a:cubicBezTo>
                    <a:pt x="52" y="8"/>
                    <a:pt x="105" y="9"/>
                    <a:pt x="157" y="10"/>
                  </a:cubicBezTo>
                  <a:cubicBezTo>
                    <a:pt x="209" y="11"/>
                    <a:pt x="262" y="11"/>
                    <a:pt x="314" y="11"/>
                  </a:cubicBezTo>
                  <a:cubicBezTo>
                    <a:pt x="366" y="11"/>
                    <a:pt x="418" y="11"/>
                    <a:pt x="471" y="10"/>
                  </a:cubicBezTo>
                  <a:cubicBezTo>
                    <a:pt x="549" y="8"/>
                    <a:pt x="549" y="8"/>
                    <a:pt x="549" y="8"/>
                  </a:cubicBezTo>
                  <a:cubicBezTo>
                    <a:pt x="575" y="7"/>
                    <a:pt x="602" y="7"/>
                    <a:pt x="628" y="6"/>
                  </a:cubicBezTo>
                  <a:cubicBezTo>
                    <a:pt x="602" y="4"/>
                    <a:pt x="575" y="4"/>
                    <a:pt x="549" y="3"/>
                  </a:cubicBezTo>
                  <a:cubicBezTo>
                    <a:pt x="471" y="1"/>
                    <a:pt x="471" y="1"/>
                    <a:pt x="471" y="1"/>
                  </a:cubicBezTo>
                  <a:cubicBezTo>
                    <a:pt x="418" y="0"/>
                    <a:pt x="366" y="0"/>
                    <a:pt x="314" y="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srgbClr val="0070C0"/>
                </a:solidFill>
              </a:endParaRPr>
            </a:p>
          </p:txBody>
        </p:sp>
        <p:sp>
          <p:nvSpPr>
            <p:cNvPr id="61" name="Freeform 54"/>
            <p:cNvSpPr/>
            <p:nvPr/>
          </p:nvSpPr>
          <p:spPr bwMode="auto">
            <a:xfrm>
              <a:off x="6707507" y="3840162"/>
              <a:ext cx="2366962" cy="41275"/>
            </a:xfrm>
            <a:custGeom>
              <a:avLst/>
              <a:gdLst>
                <a:gd name="T0" fmla="*/ 314 w 628"/>
                <a:gd name="T1" fmla="*/ 0 h 11"/>
                <a:gd name="T2" fmla="*/ 157 w 628"/>
                <a:gd name="T3" fmla="*/ 1 h 11"/>
                <a:gd name="T4" fmla="*/ 0 w 628"/>
                <a:gd name="T5" fmla="*/ 6 h 11"/>
                <a:gd name="T6" fmla="*/ 157 w 628"/>
                <a:gd name="T7" fmla="*/ 10 h 11"/>
                <a:gd name="T8" fmla="*/ 314 w 628"/>
                <a:gd name="T9" fmla="*/ 11 h 11"/>
                <a:gd name="T10" fmla="*/ 471 w 628"/>
                <a:gd name="T11" fmla="*/ 10 h 11"/>
                <a:gd name="T12" fmla="*/ 549 w 628"/>
                <a:gd name="T13" fmla="*/ 8 h 11"/>
                <a:gd name="T14" fmla="*/ 628 w 628"/>
                <a:gd name="T15" fmla="*/ 6 h 11"/>
                <a:gd name="T16" fmla="*/ 549 w 628"/>
                <a:gd name="T17" fmla="*/ 3 h 11"/>
                <a:gd name="T18" fmla="*/ 471 w 628"/>
                <a:gd name="T19" fmla="*/ 1 h 11"/>
                <a:gd name="T20" fmla="*/ 314 w 628"/>
                <a:gd name="T2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8" h="11">
                  <a:moveTo>
                    <a:pt x="314" y="0"/>
                  </a:moveTo>
                  <a:cubicBezTo>
                    <a:pt x="262" y="0"/>
                    <a:pt x="209" y="0"/>
                    <a:pt x="157" y="1"/>
                  </a:cubicBezTo>
                  <a:cubicBezTo>
                    <a:pt x="105" y="2"/>
                    <a:pt x="52" y="3"/>
                    <a:pt x="0" y="6"/>
                  </a:cubicBezTo>
                  <a:cubicBezTo>
                    <a:pt x="52" y="8"/>
                    <a:pt x="105" y="9"/>
                    <a:pt x="157" y="10"/>
                  </a:cubicBezTo>
                  <a:cubicBezTo>
                    <a:pt x="209" y="11"/>
                    <a:pt x="262" y="11"/>
                    <a:pt x="314" y="11"/>
                  </a:cubicBezTo>
                  <a:cubicBezTo>
                    <a:pt x="366" y="11"/>
                    <a:pt x="418" y="11"/>
                    <a:pt x="471" y="10"/>
                  </a:cubicBezTo>
                  <a:cubicBezTo>
                    <a:pt x="549" y="8"/>
                    <a:pt x="549" y="8"/>
                    <a:pt x="549" y="8"/>
                  </a:cubicBezTo>
                  <a:cubicBezTo>
                    <a:pt x="575" y="7"/>
                    <a:pt x="602" y="7"/>
                    <a:pt x="628" y="6"/>
                  </a:cubicBezTo>
                  <a:cubicBezTo>
                    <a:pt x="602" y="4"/>
                    <a:pt x="575" y="4"/>
                    <a:pt x="549" y="3"/>
                  </a:cubicBezTo>
                  <a:cubicBezTo>
                    <a:pt x="471" y="1"/>
                    <a:pt x="471" y="1"/>
                    <a:pt x="471" y="1"/>
                  </a:cubicBezTo>
                  <a:cubicBezTo>
                    <a:pt x="418" y="0"/>
                    <a:pt x="366" y="0"/>
                    <a:pt x="314" y="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srgbClr val="0070C0"/>
                </a:solidFill>
              </a:endParaRPr>
            </a:p>
          </p:txBody>
        </p:sp>
        <p:sp>
          <p:nvSpPr>
            <p:cNvPr id="62" name="Freeform 54"/>
            <p:cNvSpPr/>
            <p:nvPr/>
          </p:nvSpPr>
          <p:spPr bwMode="auto">
            <a:xfrm>
              <a:off x="8207694" y="3840162"/>
              <a:ext cx="2366962" cy="41275"/>
            </a:xfrm>
            <a:custGeom>
              <a:avLst/>
              <a:gdLst>
                <a:gd name="T0" fmla="*/ 314 w 628"/>
                <a:gd name="T1" fmla="*/ 0 h 11"/>
                <a:gd name="T2" fmla="*/ 157 w 628"/>
                <a:gd name="T3" fmla="*/ 1 h 11"/>
                <a:gd name="T4" fmla="*/ 0 w 628"/>
                <a:gd name="T5" fmla="*/ 6 h 11"/>
                <a:gd name="T6" fmla="*/ 157 w 628"/>
                <a:gd name="T7" fmla="*/ 10 h 11"/>
                <a:gd name="T8" fmla="*/ 314 w 628"/>
                <a:gd name="T9" fmla="*/ 11 h 11"/>
                <a:gd name="T10" fmla="*/ 471 w 628"/>
                <a:gd name="T11" fmla="*/ 10 h 11"/>
                <a:gd name="T12" fmla="*/ 549 w 628"/>
                <a:gd name="T13" fmla="*/ 8 h 11"/>
                <a:gd name="T14" fmla="*/ 628 w 628"/>
                <a:gd name="T15" fmla="*/ 6 h 11"/>
                <a:gd name="T16" fmla="*/ 549 w 628"/>
                <a:gd name="T17" fmla="*/ 3 h 11"/>
                <a:gd name="T18" fmla="*/ 471 w 628"/>
                <a:gd name="T19" fmla="*/ 1 h 11"/>
                <a:gd name="T20" fmla="*/ 314 w 628"/>
                <a:gd name="T2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8" h="11">
                  <a:moveTo>
                    <a:pt x="314" y="0"/>
                  </a:moveTo>
                  <a:cubicBezTo>
                    <a:pt x="262" y="0"/>
                    <a:pt x="209" y="0"/>
                    <a:pt x="157" y="1"/>
                  </a:cubicBezTo>
                  <a:cubicBezTo>
                    <a:pt x="105" y="2"/>
                    <a:pt x="52" y="3"/>
                    <a:pt x="0" y="6"/>
                  </a:cubicBezTo>
                  <a:cubicBezTo>
                    <a:pt x="52" y="8"/>
                    <a:pt x="105" y="9"/>
                    <a:pt x="157" y="10"/>
                  </a:cubicBezTo>
                  <a:cubicBezTo>
                    <a:pt x="209" y="11"/>
                    <a:pt x="262" y="11"/>
                    <a:pt x="314" y="11"/>
                  </a:cubicBezTo>
                  <a:cubicBezTo>
                    <a:pt x="366" y="11"/>
                    <a:pt x="418" y="11"/>
                    <a:pt x="471" y="10"/>
                  </a:cubicBezTo>
                  <a:cubicBezTo>
                    <a:pt x="549" y="8"/>
                    <a:pt x="549" y="8"/>
                    <a:pt x="549" y="8"/>
                  </a:cubicBezTo>
                  <a:cubicBezTo>
                    <a:pt x="575" y="7"/>
                    <a:pt x="602" y="7"/>
                    <a:pt x="628" y="6"/>
                  </a:cubicBezTo>
                  <a:cubicBezTo>
                    <a:pt x="602" y="4"/>
                    <a:pt x="575" y="4"/>
                    <a:pt x="549" y="3"/>
                  </a:cubicBezTo>
                  <a:cubicBezTo>
                    <a:pt x="471" y="1"/>
                    <a:pt x="471" y="1"/>
                    <a:pt x="471" y="1"/>
                  </a:cubicBezTo>
                  <a:cubicBezTo>
                    <a:pt x="418" y="0"/>
                    <a:pt x="366" y="0"/>
                    <a:pt x="314" y="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srgbClr val="0070C0"/>
                </a:solidFill>
              </a:endParaRPr>
            </a:p>
          </p:txBody>
        </p:sp>
      </p:grpSp>
      <p:sp>
        <p:nvSpPr>
          <p:cNvPr id="86" name="矩形 49"/>
          <p:cNvSpPr>
            <a:spLocks noChangeArrowheads="1"/>
          </p:cNvSpPr>
          <p:nvPr/>
        </p:nvSpPr>
        <p:spPr bwMode="auto">
          <a:xfrm>
            <a:off x="0" y="5699125"/>
            <a:ext cx="12192000" cy="1158875"/>
          </a:xfrm>
          <a:prstGeom prst="rect">
            <a:avLst/>
          </a:prstGeom>
          <a:solidFill>
            <a:srgbClr val="00B05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" name="矩形 28"/>
          <p:cNvSpPr>
            <a:spLocks noChangeArrowheads="1"/>
          </p:cNvSpPr>
          <p:nvPr/>
        </p:nvSpPr>
        <p:spPr bwMode="auto">
          <a:xfrm>
            <a:off x="0" y="5874766"/>
            <a:ext cx="12192000" cy="98323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" name="矩形 27"/>
          <p:cNvSpPr>
            <a:spLocks noChangeArrowheads="1"/>
          </p:cNvSpPr>
          <p:nvPr/>
        </p:nvSpPr>
        <p:spPr bwMode="auto">
          <a:xfrm>
            <a:off x="0" y="6198502"/>
            <a:ext cx="12192000" cy="65949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3" name="Bright Shining Love (vocal mix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029400"/>
            <a:ext cx="609600" cy="609600"/>
          </a:xfrm>
          <a:prstGeom prst="rect">
            <a:avLst/>
          </a:prstGeom>
        </p:spPr>
      </p:pic>
      <p:sp>
        <p:nvSpPr>
          <p:cNvPr id="74" name="标题 8"/>
          <p:cNvSpPr txBox="1">
            <a:spLocks noChangeArrowheads="1"/>
          </p:cNvSpPr>
          <p:nvPr/>
        </p:nvSpPr>
        <p:spPr bwMode="auto">
          <a:xfrm>
            <a:off x="6310641" y="-1035496"/>
            <a:ext cx="727682" cy="461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AD81C5-A21E-4BAB-93F0-A1147B21DDF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346004"/>
            <a:ext cx="1691308" cy="169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6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1" presetClass="entr" presetSubtype="0" fill="hold" grpId="0" nodeType="withEffect">
                                  <p:stCondLst>
                                    <p:cond delay="2100"/>
                                  </p:stCondLst>
                                  <p:iterate type="lt">
                                    <p:tmPct val="40741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600" tmFilter="0,0; .5, 1; 1, 1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4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8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37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1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3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3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3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420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3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3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3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2" dur="1700"/>
                                        <p:tgtEl>
                                          <p:spTgt spid="3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6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00">
                <p:cTn id="5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122" grpId="0"/>
      <p:bldP spid="3123" grpId="0"/>
      <p:bldP spid="56" grpId="0"/>
      <p:bldP spid="57" grpId="0"/>
      <p:bldP spid="86" grpId="0" animBg="1"/>
      <p:bldP spid="82" grpId="0" animBg="1"/>
      <p:bldP spid="81" grpId="0" animBg="1"/>
      <p:bldP spid="7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矩形 6"/>
          <p:cNvSpPr>
            <a:spLocks noChangeArrowheads="1"/>
          </p:cNvSpPr>
          <p:nvPr/>
        </p:nvSpPr>
        <p:spPr bwMode="auto">
          <a:xfrm>
            <a:off x="0" y="2571750"/>
            <a:ext cx="1296988" cy="11572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23" name="矩形 7"/>
          <p:cNvSpPr>
            <a:spLocks noChangeArrowheads="1"/>
          </p:cNvSpPr>
          <p:nvPr/>
        </p:nvSpPr>
        <p:spPr bwMode="auto">
          <a:xfrm>
            <a:off x="11023600" y="2571750"/>
            <a:ext cx="1168400" cy="11572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24" name="文本框 13"/>
          <p:cNvSpPr>
            <a:spLocks noChangeArrowheads="1"/>
          </p:cNvSpPr>
          <p:nvPr/>
        </p:nvSpPr>
        <p:spPr bwMode="auto">
          <a:xfrm>
            <a:off x="145415" y="601175"/>
            <a:ext cx="121920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96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THANKS</a:t>
            </a:r>
            <a:endParaRPr lang="zh-CN" altLang="en-US" sz="96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725" name="文本框 14"/>
          <p:cNvSpPr>
            <a:spLocks noChangeArrowheads="1"/>
          </p:cNvSpPr>
          <p:nvPr/>
        </p:nvSpPr>
        <p:spPr bwMode="auto">
          <a:xfrm>
            <a:off x="2829878" y="1993844"/>
            <a:ext cx="6921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spc="600" dirty="0">
                <a:solidFill>
                  <a:srgbClr val="87BB3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演讲结束   谢谢聆听</a:t>
            </a:r>
          </a:p>
        </p:txBody>
      </p:sp>
      <p:sp>
        <p:nvSpPr>
          <p:cNvPr id="67" name="标题 8"/>
          <p:cNvSpPr txBox="1">
            <a:spLocks noChangeArrowheads="1"/>
          </p:cNvSpPr>
          <p:nvPr/>
        </p:nvSpPr>
        <p:spPr bwMode="auto">
          <a:xfrm>
            <a:off x="-148850" y="-737108"/>
            <a:ext cx="4287481" cy="433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更多精彩尽在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MM0358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个人图库</a:t>
            </a:r>
          </a:p>
        </p:txBody>
      </p:sp>
      <p:grpSp>
        <p:nvGrpSpPr>
          <p:cNvPr id="68" name="组合 3"/>
          <p:cNvGrpSpPr>
            <a:grpSpLocks/>
          </p:cNvGrpSpPr>
          <p:nvPr/>
        </p:nvGrpSpPr>
        <p:grpSpPr bwMode="auto">
          <a:xfrm>
            <a:off x="3442657" y="2028496"/>
            <a:ext cx="5040733" cy="5129613"/>
            <a:chOff x="4927600" y="866150"/>
            <a:chExt cx="5042587" cy="5131426"/>
          </a:xfrm>
        </p:grpSpPr>
        <p:sp>
          <p:nvSpPr>
            <p:cNvPr id="69" name="椭圆 68"/>
            <p:cNvSpPr/>
            <p:nvPr/>
          </p:nvSpPr>
          <p:spPr>
            <a:xfrm>
              <a:off x="6018806" y="866150"/>
              <a:ext cx="3951381" cy="39513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prstClr val="white"/>
                </a:solidFill>
              </a:endParaRPr>
            </a:p>
          </p:txBody>
        </p:sp>
        <p:sp>
          <p:nvSpPr>
            <p:cNvPr id="70" name="Freeform 121"/>
            <p:cNvSpPr>
              <a:spLocks noChangeArrowheads="1"/>
            </p:cNvSpPr>
            <p:nvPr/>
          </p:nvSpPr>
          <p:spPr bwMode="auto">
            <a:xfrm>
              <a:off x="8083550" y="2686051"/>
              <a:ext cx="585788" cy="296863"/>
            </a:xfrm>
            <a:custGeom>
              <a:avLst/>
              <a:gdLst>
                <a:gd name="T0" fmla="*/ 364 w 381"/>
                <a:gd name="T1" fmla="*/ 151 h 194"/>
                <a:gd name="T2" fmla="*/ 366 w 381"/>
                <a:gd name="T3" fmla="*/ 140 h 194"/>
                <a:gd name="T4" fmla="*/ 328 w 381"/>
                <a:gd name="T5" fmla="*/ 102 h 194"/>
                <a:gd name="T6" fmla="*/ 258 w 381"/>
                <a:gd name="T7" fmla="*/ 38 h 194"/>
                <a:gd name="T8" fmla="*/ 216 w 381"/>
                <a:gd name="T9" fmla="*/ 52 h 194"/>
                <a:gd name="T10" fmla="*/ 134 w 381"/>
                <a:gd name="T11" fmla="*/ 0 h 194"/>
                <a:gd name="T12" fmla="*/ 44 w 381"/>
                <a:gd name="T13" fmla="*/ 91 h 194"/>
                <a:gd name="T14" fmla="*/ 50 w 381"/>
                <a:gd name="T15" fmla="*/ 122 h 194"/>
                <a:gd name="T16" fmla="*/ 38 w 381"/>
                <a:gd name="T17" fmla="*/ 119 h 194"/>
                <a:gd name="T18" fmla="*/ 0 w 381"/>
                <a:gd name="T19" fmla="*/ 157 h 194"/>
                <a:gd name="T20" fmla="*/ 38 w 381"/>
                <a:gd name="T21" fmla="*/ 194 h 194"/>
                <a:gd name="T22" fmla="*/ 359 w 381"/>
                <a:gd name="T23" fmla="*/ 194 h 194"/>
                <a:gd name="T24" fmla="*/ 381 w 381"/>
                <a:gd name="T25" fmla="*/ 172 h 194"/>
                <a:gd name="T26" fmla="*/ 364 w 381"/>
                <a:gd name="T27" fmla="*/ 15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1" h="194">
                  <a:moveTo>
                    <a:pt x="364" y="151"/>
                  </a:moveTo>
                  <a:cubicBezTo>
                    <a:pt x="365" y="147"/>
                    <a:pt x="366" y="144"/>
                    <a:pt x="366" y="140"/>
                  </a:cubicBezTo>
                  <a:cubicBezTo>
                    <a:pt x="366" y="119"/>
                    <a:pt x="349" y="102"/>
                    <a:pt x="328" y="102"/>
                  </a:cubicBezTo>
                  <a:cubicBezTo>
                    <a:pt x="325" y="66"/>
                    <a:pt x="294" y="38"/>
                    <a:pt x="258" y="38"/>
                  </a:cubicBezTo>
                  <a:cubicBezTo>
                    <a:pt x="242" y="38"/>
                    <a:pt x="228" y="43"/>
                    <a:pt x="216" y="52"/>
                  </a:cubicBezTo>
                  <a:cubicBezTo>
                    <a:pt x="201" y="21"/>
                    <a:pt x="170" y="0"/>
                    <a:pt x="134" y="0"/>
                  </a:cubicBezTo>
                  <a:cubicBezTo>
                    <a:pt x="85" y="0"/>
                    <a:pt x="44" y="41"/>
                    <a:pt x="44" y="91"/>
                  </a:cubicBezTo>
                  <a:cubicBezTo>
                    <a:pt x="44" y="102"/>
                    <a:pt x="46" y="112"/>
                    <a:pt x="50" y="122"/>
                  </a:cubicBezTo>
                  <a:cubicBezTo>
                    <a:pt x="46" y="120"/>
                    <a:pt x="42" y="119"/>
                    <a:pt x="38" y="119"/>
                  </a:cubicBezTo>
                  <a:cubicBezTo>
                    <a:pt x="17" y="119"/>
                    <a:pt x="0" y="136"/>
                    <a:pt x="0" y="157"/>
                  </a:cubicBezTo>
                  <a:cubicBezTo>
                    <a:pt x="0" y="177"/>
                    <a:pt x="17" y="194"/>
                    <a:pt x="38" y="194"/>
                  </a:cubicBezTo>
                  <a:cubicBezTo>
                    <a:pt x="58" y="194"/>
                    <a:pt x="349" y="194"/>
                    <a:pt x="359" y="194"/>
                  </a:cubicBezTo>
                  <a:cubicBezTo>
                    <a:pt x="371" y="194"/>
                    <a:pt x="381" y="184"/>
                    <a:pt x="381" y="172"/>
                  </a:cubicBezTo>
                  <a:cubicBezTo>
                    <a:pt x="381" y="162"/>
                    <a:pt x="374" y="153"/>
                    <a:pt x="364" y="151"/>
                  </a:cubicBezTo>
                  <a:close/>
                </a:path>
              </a:pathLst>
            </a:custGeom>
            <a:solidFill>
              <a:srgbClr val="47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71" name="Freeform 122"/>
            <p:cNvSpPr>
              <a:spLocks noChangeArrowheads="1"/>
            </p:cNvSpPr>
            <p:nvPr/>
          </p:nvSpPr>
          <p:spPr bwMode="auto">
            <a:xfrm>
              <a:off x="7583488" y="2174876"/>
              <a:ext cx="520700" cy="233363"/>
            </a:xfrm>
            <a:custGeom>
              <a:avLst/>
              <a:gdLst>
                <a:gd name="T0" fmla="*/ 39 w 339"/>
                <a:gd name="T1" fmla="*/ 73 h 152"/>
                <a:gd name="T2" fmla="*/ 51 w 339"/>
                <a:gd name="T3" fmla="*/ 75 h 152"/>
                <a:gd name="T4" fmla="*/ 111 w 339"/>
                <a:gd name="T5" fmla="*/ 29 h 152"/>
                <a:gd name="T6" fmla="*/ 140 w 339"/>
                <a:gd name="T7" fmla="*/ 37 h 152"/>
                <a:gd name="T8" fmla="*/ 168 w 339"/>
                <a:gd name="T9" fmla="*/ 11 h 152"/>
                <a:gd name="T10" fmla="*/ 192 w 339"/>
                <a:gd name="T11" fmla="*/ 26 h 152"/>
                <a:gd name="T12" fmla="*/ 245 w 339"/>
                <a:gd name="T13" fmla="*/ 0 h 152"/>
                <a:gd name="T14" fmla="*/ 310 w 339"/>
                <a:gd name="T15" fmla="*/ 65 h 152"/>
                <a:gd name="T16" fmla="*/ 307 w 339"/>
                <a:gd name="T17" fmla="*/ 85 h 152"/>
                <a:gd name="T18" fmla="*/ 339 w 339"/>
                <a:gd name="T19" fmla="*/ 118 h 152"/>
                <a:gd name="T20" fmla="*/ 306 w 339"/>
                <a:gd name="T21" fmla="*/ 152 h 152"/>
                <a:gd name="T22" fmla="*/ 39 w 339"/>
                <a:gd name="T23" fmla="*/ 152 h 152"/>
                <a:gd name="T24" fmla="*/ 0 w 339"/>
                <a:gd name="T25" fmla="*/ 112 h 152"/>
                <a:gd name="T26" fmla="*/ 39 w 339"/>
                <a:gd name="T27" fmla="*/ 7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9" h="152">
                  <a:moveTo>
                    <a:pt x="39" y="73"/>
                  </a:moveTo>
                  <a:cubicBezTo>
                    <a:pt x="44" y="73"/>
                    <a:pt x="48" y="73"/>
                    <a:pt x="51" y="75"/>
                  </a:cubicBezTo>
                  <a:cubicBezTo>
                    <a:pt x="58" y="49"/>
                    <a:pt x="82" y="29"/>
                    <a:pt x="111" y="29"/>
                  </a:cubicBezTo>
                  <a:cubicBezTo>
                    <a:pt x="121" y="29"/>
                    <a:pt x="131" y="32"/>
                    <a:pt x="140" y="37"/>
                  </a:cubicBezTo>
                  <a:cubicBezTo>
                    <a:pt x="141" y="23"/>
                    <a:pt x="153" y="11"/>
                    <a:pt x="168" y="11"/>
                  </a:cubicBezTo>
                  <a:cubicBezTo>
                    <a:pt x="178" y="11"/>
                    <a:pt x="188" y="18"/>
                    <a:pt x="192" y="26"/>
                  </a:cubicBezTo>
                  <a:cubicBezTo>
                    <a:pt x="204" y="10"/>
                    <a:pt x="223" y="0"/>
                    <a:pt x="245" y="0"/>
                  </a:cubicBezTo>
                  <a:cubicBezTo>
                    <a:pt x="281" y="0"/>
                    <a:pt x="310" y="29"/>
                    <a:pt x="310" y="65"/>
                  </a:cubicBezTo>
                  <a:cubicBezTo>
                    <a:pt x="310" y="72"/>
                    <a:pt x="309" y="78"/>
                    <a:pt x="307" y="85"/>
                  </a:cubicBezTo>
                  <a:cubicBezTo>
                    <a:pt x="325" y="85"/>
                    <a:pt x="339" y="100"/>
                    <a:pt x="339" y="118"/>
                  </a:cubicBezTo>
                  <a:cubicBezTo>
                    <a:pt x="339" y="137"/>
                    <a:pt x="324" y="152"/>
                    <a:pt x="306" y="152"/>
                  </a:cubicBezTo>
                  <a:cubicBezTo>
                    <a:pt x="289" y="152"/>
                    <a:pt x="52" y="152"/>
                    <a:pt x="39" y="152"/>
                  </a:cubicBezTo>
                  <a:cubicBezTo>
                    <a:pt x="18" y="152"/>
                    <a:pt x="0" y="134"/>
                    <a:pt x="0" y="112"/>
                  </a:cubicBezTo>
                  <a:cubicBezTo>
                    <a:pt x="0" y="90"/>
                    <a:pt x="18" y="73"/>
                    <a:pt x="39" y="73"/>
                  </a:cubicBezTo>
                  <a:close/>
                </a:path>
              </a:pathLst>
            </a:custGeom>
            <a:solidFill>
              <a:srgbClr val="47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72" name="Freeform 123"/>
            <p:cNvSpPr>
              <a:spLocks noChangeArrowheads="1"/>
            </p:cNvSpPr>
            <p:nvPr/>
          </p:nvSpPr>
          <p:spPr bwMode="auto">
            <a:xfrm>
              <a:off x="7616825" y="3333751"/>
              <a:ext cx="588963" cy="268288"/>
            </a:xfrm>
            <a:custGeom>
              <a:avLst/>
              <a:gdLst>
                <a:gd name="T0" fmla="*/ 345 w 383"/>
                <a:gd name="T1" fmla="*/ 95 h 175"/>
                <a:gd name="T2" fmla="*/ 336 w 383"/>
                <a:gd name="T3" fmla="*/ 97 h 175"/>
                <a:gd name="T4" fmla="*/ 284 w 383"/>
                <a:gd name="T5" fmla="*/ 67 h 175"/>
                <a:gd name="T6" fmla="*/ 273 w 383"/>
                <a:gd name="T7" fmla="*/ 68 h 175"/>
                <a:gd name="T8" fmla="*/ 187 w 383"/>
                <a:gd name="T9" fmla="*/ 0 h 175"/>
                <a:gd name="T10" fmla="*/ 104 w 383"/>
                <a:gd name="T11" fmla="*/ 60 h 175"/>
                <a:gd name="T12" fmla="*/ 86 w 383"/>
                <a:gd name="T13" fmla="*/ 58 h 175"/>
                <a:gd name="T14" fmla="*/ 27 w 383"/>
                <a:gd name="T15" fmla="*/ 104 h 175"/>
                <a:gd name="T16" fmla="*/ 0 w 383"/>
                <a:gd name="T17" fmla="*/ 139 h 175"/>
                <a:gd name="T18" fmla="*/ 36 w 383"/>
                <a:gd name="T19" fmla="*/ 175 h 175"/>
                <a:gd name="T20" fmla="*/ 345 w 383"/>
                <a:gd name="T21" fmla="*/ 171 h 175"/>
                <a:gd name="T22" fmla="*/ 383 w 383"/>
                <a:gd name="T23" fmla="*/ 133 h 175"/>
                <a:gd name="T24" fmla="*/ 345 w 383"/>
                <a:gd name="T25" fmla="*/ 9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3" h="175">
                  <a:moveTo>
                    <a:pt x="345" y="95"/>
                  </a:moveTo>
                  <a:cubicBezTo>
                    <a:pt x="342" y="95"/>
                    <a:pt x="339" y="96"/>
                    <a:pt x="336" y="97"/>
                  </a:cubicBezTo>
                  <a:cubicBezTo>
                    <a:pt x="326" y="79"/>
                    <a:pt x="306" y="67"/>
                    <a:pt x="284" y="67"/>
                  </a:cubicBezTo>
                  <a:cubicBezTo>
                    <a:pt x="280" y="67"/>
                    <a:pt x="276" y="67"/>
                    <a:pt x="273" y="68"/>
                  </a:cubicBezTo>
                  <a:cubicBezTo>
                    <a:pt x="263" y="29"/>
                    <a:pt x="229" y="0"/>
                    <a:pt x="187" y="0"/>
                  </a:cubicBezTo>
                  <a:cubicBezTo>
                    <a:pt x="148" y="0"/>
                    <a:pt x="115" y="25"/>
                    <a:pt x="104" y="60"/>
                  </a:cubicBezTo>
                  <a:cubicBezTo>
                    <a:pt x="98" y="59"/>
                    <a:pt x="92" y="58"/>
                    <a:pt x="86" y="58"/>
                  </a:cubicBezTo>
                  <a:cubicBezTo>
                    <a:pt x="58" y="58"/>
                    <a:pt x="34" y="77"/>
                    <a:pt x="27" y="104"/>
                  </a:cubicBezTo>
                  <a:cubicBezTo>
                    <a:pt x="12" y="108"/>
                    <a:pt x="0" y="122"/>
                    <a:pt x="0" y="139"/>
                  </a:cubicBezTo>
                  <a:cubicBezTo>
                    <a:pt x="0" y="158"/>
                    <a:pt x="16" y="175"/>
                    <a:pt x="36" y="175"/>
                  </a:cubicBezTo>
                  <a:cubicBezTo>
                    <a:pt x="42" y="175"/>
                    <a:pt x="340" y="171"/>
                    <a:pt x="345" y="171"/>
                  </a:cubicBezTo>
                  <a:cubicBezTo>
                    <a:pt x="366" y="171"/>
                    <a:pt x="383" y="154"/>
                    <a:pt x="383" y="133"/>
                  </a:cubicBezTo>
                  <a:cubicBezTo>
                    <a:pt x="383" y="112"/>
                    <a:pt x="366" y="95"/>
                    <a:pt x="345" y="95"/>
                  </a:cubicBezTo>
                  <a:close/>
                </a:path>
              </a:pathLst>
            </a:custGeom>
            <a:solidFill>
              <a:srgbClr val="47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73" name="Freeform 124"/>
            <p:cNvSpPr>
              <a:spLocks noChangeArrowheads="1"/>
            </p:cNvSpPr>
            <p:nvPr/>
          </p:nvSpPr>
          <p:spPr bwMode="auto">
            <a:xfrm>
              <a:off x="7496175" y="1881188"/>
              <a:ext cx="193675" cy="2217738"/>
            </a:xfrm>
            <a:custGeom>
              <a:avLst/>
              <a:gdLst>
                <a:gd name="T0" fmla="*/ 122 w 122"/>
                <a:gd name="T1" fmla="*/ 1273 h 1397"/>
                <a:gd name="T2" fmla="*/ 0 w 122"/>
                <a:gd name="T3" fmla="*/ 1397 h 1397"/>
                <a:gd name="T4" fmla="*/ 0 w 122"/>
                <a:gd name="T5" fmla="*/ 0 h 1397"/>
                <a:gd name="T6" fmla="*/ 122 w 122"/>
                <a:gd name="T7" fmla="*/ 97 h 1397"/>
                <a:gd name="T8" fmla="*/ 122 w 122"/>
                <a:gd name="T9" fmla="*/ 1273 h 1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1397">
                  <a:moveTo>
                    <a:pt x="122" y="1273"/>
                  </a:moveTo>
                  <a:lnTo>
                    <a:pt x="0" y="1397"/>
                  </a:lnTo>
                  <a:lnTo>
                    <a:pt x="0" y="0"/>
                  </a:lnTo>
                  <a:lnTo>
                    <a:pt x="122" y="97"/>
                  </a:lnTo>
                  <a:lnTo>
                    <a:pt x="122" y="1273"/>
                  </a:lnTo>
                  <a:close/>
                </a:path>
              </a:pathLst>
            </a:custGeom>
            <a:solidFill>
              <a:srgbClr val="A97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74" name="Rectangle 125"/>
            <p:cNvSpPr>
              <a:spLocks noChangeArrowheads="1"/>
            </p:cNvSpPr>
            <p:nvPr/>
          </p:nvSpPr>
          <p:spPr bwMode="auto">
            <a:xfrm>
              <a:off x="7440613" y="1876426"/>
              <a:ext cx="55563" cy="2217738"/>
            </a:xfrm>
            <a:prstGeom prst="rect">
              <a:avLst/>
            </a:prstGeom>
            <a:solidFill>
              <a:srgbClr val="482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75" name="Freeform 126"/>
            <p:cNvSpPr>
              <a:spLocks noChangeArrowheads="1"/>
            </p:cNvSpPr>
            <p:nvPr/>
          </p:nvSpPr>
          <p:spPr bwMode="auto">
            <a:xfrm>
              <a:off x="7366000" y="1762126"/>
              <a:ext cx="1327150" cy="2332038"/>
            </a:xfrm>
            <a:custGeom>
              <a:avLst/>
              <a:gdLst>
                <a:gd name="T0" fmla="*/ 767 w 836"/>
                <a:gd name="T1" fmla="*/ 0 h 1469"/>
                <a:gd name="T2" fmla="*/ 478 w 836"/>
                <a:gd name="T3" fmla="*/ 0 h 1469"/>
                <a:gd name="T4" fmla="*/ 345 w 836"/>
                <a:gd name="T5" fmla="*/ 0 h 1469"/>
                <a:gd name="T6" fmla="*/ 70 w 836"/>
                <a:gd name="T7" fmla="*/ 0 h 1469"/>
                <a:gd name="T8" fmla="*/ 0 w 836"/>
                <a:gd name="T9" fmla="*/ 0 h 1469"/>
                <a:gd name="T10" fmla="*/ 0 w 836"/>
                <a:gd name="T11" fmla="*/ 76 h 1469"/>
                <a:gd name="T12" fmla="*/ 0 w 836"/>
                <a:gd name="T13" fmla="*/ 1469 h 1469"/>
                <a:gd name="T14" fmla="*/ 70 w 836"/>
                <a:gd name="T15" fmla="*/ 1469 h 1469"/>
                <a:gd name="T16" fmla="*/ 70 w 836"/>
                <a:gd name="T17" fmla="*/ 76 h 1469"/>
                <a:gd name="T18" fmla="*/ 345 w 836"/>
                <a:gd name="T19" fmla="*/ 76 h 1469"/>
                <a:gd name="T20" fmla="*/ 478 w 836"/>
                <a:gd name="T21" fmla="*/ 76 h 1469"/>
                <a:gd name="T22" fmla="*/ 767 w 836"/>
                <a:gd name="T23" fmla="*/ 76 h 1469"/>
                <a:gd name="T24" fmla="*/ 767 w 836"/>
                <a:gd name="T25" fmla="*/ 1469 h 1469"/>
                <a:gd name="T26" fmla="*/ 836 w 836"/>
                <a:gd name="T27" fmla="*/ 1469 h 1469"/>
                <a:gd name="T28" fmla="*/ 836 w 836"/>
                <a:gd name="T29" fmla="*/ 76 h 1469"/>
                <a:gd name="T30" fmla="*/ 836 w 836"/>
                <a:gd name="T31" fmla="*/ 0 h 1469"/>
                <a:gd name="T32" fmla="*/ 767 w 836"/>
                <a:gd name="T33" fmla="*/ 0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6" h="1469">
                  <a:moveTo>
                    <a:pt x="767" y="0"/>
                  </a:moveTo>
                  <a:lnTo>
                    <a:pt x="478" y="0"/>
                  </a:lnTo>
                  <a:lnTo>
                    <a:pt x="345" y="0"/>
                  </a:lnTo>
                  <a:lnTo>
                    <a:pt x="70" y="0"/>
                  </a:lnTo>
                  <a:lnTo>
                    <a:pt x="0" y="0"/>
                  </a:lnTo>
                  <a:lnTo>
                    <a:pt x="0" y="76"/>
                  </a:lnTo>
                  <a:lnTo>
                    <a:pt x="0" y="1469"/>
                  </a:lnTo>
                  <a:lnTo>
                    <a:pt x="70" y="1469"/>
                  </a:lnTo>
                  <a:lnTo>
                    <a:pt x="70" y="76"/>
                  </a:lnTo>
                  <a:lnTo>
                    <a:pt x="345" y="76"/>
                  </a:lnTo>
                  <a:lnTo>
                    <a:pt x="478" y="76"/>
                  </a:lnTo>
                  <a:lnTo>
                    <a:pt x="767" y="76"/>
                  </a:lnTo>
                  <a:lnTo>
                    <a:pt x="767" y="1469"/>
                  </a:lnTo>
                  <a:lnTo>
                    <a:pt x="836" y="1469"/>
                  </a:lnTo>
                  <a:lnTo>
                    <a:pt x="836" y="76"/>
                  </a:lnTo>
                  <a:lnTo>
                    <a:pt x="836" y="0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7252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76" name="Freeform 127"/>
            <p:cNvSpPr>
              <a:spLocks noChangeArrowheads="1"/>
            </p:cNvSpPr>
            <p:nvPr/>
          </p:nvSpPr>
          <p:spPr bwMode="auto">
            <a:xfrm>
              <a:off x="7459663" y="1955801"/>
              <a:ext cx="34925" cy="185738"/>
            </a:xfrm>
            <a:custGeom>
              <a:avLst/>
              <a:gdLst>
                <a:gd name="T0" fmla="*/ 22 w 22"/>
                <a:gd name="T1" fmla="*/ 110 h 121"/>
                <a:gd name="T2" fmla="*/ 11 w 22"/>
                <a:gd name="T3" fmla="*/ 121 h 121"/>
                <a:gd name="T4" fmla="*/ 11 w 22"/>
                <a:gd name="T5" fmla="*/ 121 h 121"/>
                <a:gd name="T6" fmla="*/ 0 w 22"/>
                <a:gd name="T7" fmla="*/ 110 h 121"/>
                <a:gd name="T8" fmla="*/ 0 w 22"/>
                <a:gd name="T9" fmla="*/ 11 h 121"/>
                <a:gd name="T10" fmla="*/ 11 w 22"/>
                <a:gd name="T11" fmla="*/ 0 h 121"/>
                <a:gd name="T12" fmla="*/ 11 w 22"/>
                <a:gd name="T13" fmla="*/ 0 h 121"/>
                <a:gd name="T14" fmla="*/ 22 w 22"/>
                <a:gd name="T15" fmla="*/ 11 h 121"/>
                <a:gd name="T16" fmla="*/ 22 w 22"/>
                <a:gd name="T17" fmla="*/ 11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1">
                  <a:moveTo>
                    <a:pt x="22" y="110"/>
                  </a:moveTo>
                  <a:cubicBezTo>
                    <a:pt x="22" y="116"/>
                    <a:pt x="17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5" y="121"/>
                    <a:pt x="0" y="116"/>
                    <a:pt x="0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10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77" name="Rectangle 128"/>
            <p:cNvSpPr>
              <a:spLocks noChangeArrowheads="1"/>
            </p:cNvSpPr>
            <p:nvPr/>
          </p:nvSpPr>
          <p:spPr bwMode="auto">
            <a:xfrm>
              <a:off x="7459663" y="2041526"/>
              <a:ext cx="34925" cy="15875"/>
            </a:xfrm>
            <a:prstGeom prst="rect">
              <a:avLst/>
            </a:pr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78" name="Freeform 129"/>
            <p:cNvSpPr>
              <a:spLocks noChangeArrowheads="1"/>
            </p:cNvSpPr>
            <p:nvPr/>
          </p:nvSpPr>
          <p:spPr bwMode="auto">
            <a:xfrm>
              <a:off x="7459663" y="3824288"/>
              <a:ext cx="34925" cy="185738"/>
            </a:xfrm>
            <a:custGeom>
              <a:avLst/>
              <a:gdLst>
                <a:gd name="T0" fmla="*/ 22 w 22"/>
                <a:gd name="T1" fmla="*/ 110 h 121"/>
                <a:gd name="T2" fmla="*/ 11 w 22"/>
                <a:gd name="T3" fmla="*/ 121 h 121"/>
                <a:gd name="T4" fmla="*/ 11 w 22"/>
                <a:gd name="T5" fmla="*/ 121 h 121"/>
                <a:gd name="T6" fmla="*/ 0 w 22"/>
                <a:gd name="T7" fmla="*/ 110 h 121"/>
                <a:gd name="T8" fmla="*/ 0 w 22"/>
                <a:gd name="T9" fmla="*/ 11 h 121"/>
                <a:gd name="T10" fmla="*/ 11 w 22"/>
                <a:gd name="T11" fmla="*/ 0 h 121"/>
                <a:gd name="T12" fmla="*/ 11 w 22"/>
                <a:gd name="T13" fmla="*/ 0 h 121"/>
                <a:gd name="T14" fmla="*/ 22 w 22"/>
                <a:gd name="T15" fmla="*/ 11 h 121"/>
                <a:gd name="T16" fmla="*/ 22 w 22"/>
                <a:gd name="T17" fmla="*/ 11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1">
                  <a:moveTo>
                    <a:pt x="22" y="110"/>
                  </a:moveTo>
                  <a:cubicBezTo>
                    <a:pt x="22" y="116"/>
                    <a:pt x="17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5" y="121"/>
                    <a:pt x="0" y="116"/>
                    <a:pt x="0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10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79" name="Rectangle 130"/>
            <p:cNvSpPr>
              <a:spLocks noChangeArrowheads="1"/>
            </p:cNvSpPr>
            <p:nvPr/>
          </p:nvSpPr>
          <p:spPr bwMode="auto">
            <a:xfrm>
              <a:off x="7459663" y="3910013"/>
              <a:ext cx="34925" cy="15875"/>
            </a:xfrm>
            <a:prstGeom prst="rect">
              <a:avLst/>
            </a:pr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0" name="Freeform 131"/>
            <p:cNvSpPr>
              <a:spLocks noChangeArrowheads="1"/>
            </p:cNvSpPr>
            <p:nvPr/>
          </p:nvSpPr>
          <p:spPr bwMode="auto">
            <a:xfrm>
              <a:off x="7459663" y="2830513"/>
              <a:ext cx="34925" cy="185738"/>
            </a:xfrm>
            <a:custGeom>
              <a:avLst/>
              <a:gdLst>
                <a:gd name="T0" fmla="*/ 22 w 22"/>
                <a:gd name="T1" fmla="*/ 110 h 121"/>
                <a:gd name="T2" fmla="*/ 11 w 22"/>
                <a:gd name="T3" fmla="*/ 121 h 121"/>
                <a:gd name="T4" fmla="*/ 11 w 22"/>
                <a:gd name="T5" fmla="*/ 121 h 121"/>
                <a:gd name="T6" fmla="*/ 0 w 22"/>
                <a:gd name="T7" fmla="*/ 110 h 121"/>
                <a:gd name="T8" fmla="*/ 0 w 22"/>
                <a:gd name="T9" fmla="*/ 11 h 121"/>
                <a:gd name="T10" fmla="*/ 11 w 22"/>
                <a:gd name="T11" fmla="*/ 0 h 121"/>
                <a:gd name="T12" fmla="*/ 11 w 22"/>
                <a:gd name="T13" fmla="*/ 0 h 121"/>
                <a:gd name="T14" fmla="*/ 22 w 22"/>
                <a:gd name="T15" fmla="*/ 11 h 121"/>
                <a:gd name="T16" fmla="*/ 22 w 22"/>
                <a:gd name="T17" fmla="*/ 11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1">
                  <a:moveTo>
                    <a:pt x="22" y="110"/>
                  </a:moveTo>
                  <a:cubicBezTo>
                    <a:pt x="22" y="116"/>
                    <a:pt x="17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5" y="121"/>
                    <a:pt x="0" y="116"/>
                    <a:pt x="0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10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1" name="Rectangle 132"/>
            <p:cNvSpPr>
              <a:spLocks noChangeArrowheads="1"/>
            </p:cNvSpPr>
            <p:nvPr/>
          </p:nvSpPr>
          <p:spPr bwMode="auto">
            <a:xfrm>
              <a:off x="7459663" y="2914651"/>
              <a:ext cx="34925" cy="17463"/>
            </a:xfrm>
            <a:prstGeom prst="rect">
              <a:avLst/>
            </a:pr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2" name="Freeform 133"/>
            <p:cNvSpPr>
              <a:spLocks noChangeArrowheads="1"/>
            </p:cNvSpPr>
            <p:nvPr/>
          </p:nvSpPr>
          <p:spPr bwMode="auto">
            <a:xfrm>
              <a:off x="7634288" y="2963863"/>
              <a:ext cx="33338" cy="206375"/>
            </a:xfrm>
            <a:custGeom>
              <a:avLst/>
              <a:gdLst>
                <a:gd name="T0" fmla="*/ 22 w 22"/>
                <a:gd name="T1" fmla="*/ 124 h 135"/>
                <a:gd name="T2" fmla="*/ 11 w 22"/>
                <a:gd name="T3" fmla="*/ 135 h 135"/>
                <a:gd name="T4" fmla="*/ 11 w 22"/>
                <a:gd name="T5" fmla="*/ 135 h 135"/>
                <a:gd name="T6" fmla="*/ 0 w 22"/>
                <a:gd name="T7" fmla="*/ 124 h 135"/>
                <a:gd name="T8" fmla="*/ 0 w 22"/>
                <a:gd name="T9" fmla="*/ 11 h 135"/>
                <a:gd name="T10" fmla="*/ 11 w 22"/>
                <a:gd name="T11" fmla="*/ 0 h 135"/>
                <a:gd name="T12" fmla="*/ 11 w 22"/>
                <a:gd name="T13" fmla="*/ 0 h 135"/>
                <a:gd name="T14" fmla="*/ 22 w 22"/>
                <a:gd name="T15" fmla="*/ 11 h 135"/>
                <a:gd name="T16" fmla="*/ 22 w 22"/>
                <a:gd name="T17" fmla="*/ 12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5">
                  <a:moveTo>
                    <a:pt x="22" y="124"/>
                  </a:moveTo>
                  <a:cubicBezTo>
                    <a:pt x="22" y="130"/>
                    <a:pt x="17" y="135"/>
                    <a:pt x="11" y="135"/>
                  </a:cubicBezTo>
                  <a:cubicBezTo>
                    <a:pt x="11" y="135"/>
                    <a:pt x="11" y="135"/>
                    <a:pt x="11" y="135"/>
                  </a:cubicBezTo>
                  <a:cubicBezTo>
                    <a:pt x="5" y="135"/>
                    <a:pt x="0" y="130"/>
                    <a:pt x="0" y="12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24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3" name="Freeform 134"/>
            <p:cNvSpPr>
              <a:spLocks noChangeArrowheads="1"/>
            </p:cNvSpPr>
            <p:nvPr/>
          </p:nvSpPr>
          <p:spPr bwMode="auto">
            <a:xfrm>
              <a:off x="7643813" y="2998788"/>
              <a:ext cx="146050" cy="49213"/>
            </a:xfrm>
            <a:custGeom>
              <a:avLst/>
              <a:gdLst>
                <a:gd name="T0" fmla="*/ 16 w 96"/>
                <a:gd name="T1" fmla="*/ 0 h 32"/>
                <a:gd name="T2" fmla="*/ 0 w 96"/>
                <a:gd name="T3" fmla="*/ 16 h 32"/>
                <a:gd name="T4" fmla="*/ 16 w 96"/>
                <a:gd name="T5" fmla="*/ 32 h 32"/>
                <a:gd name="T6" fmla="*/ 83 w 96"/>
                <a:gd name="T7" fmla="*/ 32 h 32"/>
                <a:gd name="T8" fmla="*/ 96 w 96"/>
                <a:gd name="T9" fmla="*/ 0 h 32"/>
                <a:gd name="T10" fmla="*/ 16 w 96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2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96" y="0"/>
                    <a:pt x="96" y="0"/>
                    <a:pt x="96" y="0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1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4" name="Freeform 135"/>
            <p:cNvSpPr>
              <a:spLocks noChangeArrowheads="1"/>
            </p:cNvSpPr>
            <p:nvPr/>
          </p:nvSpPr>
          <p:spPr bwMode="auto">
            <a:xfrm>
              <a:off x="7713663" y="2979738"/>
              <a:ext cx="95250" cy="201613"/>
            </a:xfrm>
            <a:custGeom>
              <a:avLst/>
              <a:gdLst>
                <a:gd name="T0" fmla="*/ 22 w 62"/>
                <a:gd name="T1" fmla="*/ 123 h 132"/>
                <a:gd name="T2" fmla="*/ 8 w 62"/>
                <a:gd name="T3" fmla="*/ 130 h 132"/>
                <a:gd name="T4" fmla="*/ 8 w 62"/>
                <a:gd name="T5" fmla="*/ 130 h 132"/>
                <a:gd name="T6" fmla="*/ 2 w 62"/>
                <a:gd name="T7" fmla="*/ 116 h 132"/>
                <a:gd name="T8" fmla="*/ 39 w 62"/>
                <a:gd name="T9" fmla="*/ 9 h 132"/>
                <a:gd name="T10" fmla="*/ 53 w 62"/>
                <a:gd name="T11" fmla="*/ 2 h 132"/>
                <a:gd name="T12" fmla="*/ 53 w 62"/>
                <a:gd name="T13" fmla="*/ 2 h 132"/>
                <a:gd name="T14" fmla="*/ 60 w 62"/>
                <a:gd name="T15" fmla="*/ 16 h 132"/>
                <a:gd name="T16" fmla="*/ 22 w 62"/>
                <a:gd name="T17" fmla="*/ 12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132">
                  <a:moveTo>
                    <a:pt x="22" y="123"/>
                  </a:moveTo>
                  <a:cubicBezTo>
                    <a:pt x="21" y="128"/>
                    <a:pt x="14" y="132"/>
                    <a:pt x="8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3" y="128"/>
                    <a:pt x="0" y="121"/>
                    <a:pt x="2" y="116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1" y="3"/>
                    <a:pt x="47" y="0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9" y="4"/>
                    <a:pt x="62" y="10"/>
                    <a:pt x="60" y="16"/>
                  </a:cubicBezTo>
                  <a:lnTo>
                    <a:pt x="22" y="123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5" name="Freeform 136"/>
            <p:cNvSpPr>
              <a:spLocks noChangeArrowheads="1"/>
            </p:cNvSpPr>
            <p:nvPr/>
          </p:nvSpPr>
          <p:spPr bwMode="auto">
            <a:xfrm>
              <a:off x="4927600" y="3752851"/>
              <a:ext cx="4148138" cy="2244725"/>
            </a:xfrm>
            <a:custGeom>
              <a:avLst/>
              <a:gdLst>
                <a:gd name="T0" fmla="*/ 2064 w 2613"/>
                <a:gd name="T1" fmla="*/ 149 h 1414"/>
                <a:gd name="T2" fmla="*/ 2227 w 2613"/>
                <a:gd name="T3" fmla="*/ 149 h 1414"/>
                <a:gd name="T4" fmla="*/ 2216 w 2613"/>
                <a:gd name="T5" fmla="*/ 0 h 1414"/>
                <a:gd name="T6" fmla="*/ 1788 w 2613"/>
                <a:gd name="T7" fmla="*/ 149 h 1414"/>
                <a:gd name="T8" fmla="*/ 1933 w 2613"/>
                <a:gd name="T9" fmla="*/ 149 h 1414"/>
                <a:gd name="T10" fmla="*/ 1399 w 2613"/>
                <a:gd name="T11" fmla="*/ 435 h 1414"/>
                <a:gd name="T12" fmla="*/ 2084 w 2613"/>
                <a:gd name="T13" fmla="*/ 435 h 1414"/>
                <a:gd name="T14" fmla="*/ 0 w 2613"/>
                <a:gd name="T15" fmla="*/ 1163 h 1414"/>
                <a:gd name="T16" fmla="*/ 0 w 2613"/>
                <a:gd name="T17" fmla="*/ 1414 h 1414"/>
                <a:gd name="T18" fmla="*/ 2426 w 2613"/>
                <a:gd name="T19" fmla="*/ 1414 h 1414"/>
                <a:gd name="T20" fmla="*/ 2613 w 2613"/>
                <a:gd name="T21" fmla="*/ 302 h 1414"/>
                <a:gd name="T22" fmla="*/ 1828 w 2613"/>
                <a:gd name="T23" fmla="*/ 302 h 1414"/>
                <a:gd name="T24" fmla="*/ 2064 w 2613"/>
                <a:gd name="T25" fmla="*/ 149 h 1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13" h="1414">
                  <a:moveTo>
                    <a:pt x="2064" y="149"/>
                  </a:moveTo>
                  <a:lnTo>
                    <a:pt x="2227" y="149"/>
                  </a:lnTo>
                  <a:lnTo>
                    <a:pt x="2216" y="0"/>
                  </a:lnTo>
                  <a:lnTo>
                    <a:pt x="1788" y="149"/>
                  </a:lnTo>
                  <a:lnTo>
                    <a:pt x="1933" y="149"/>
                  </a:lnTo>
                  <a:lnTo>
                    <a:pt x="1399" y="435"/>
                  </a:lnTo>
                  <a:lnTo>
                    <a:pt x="2084" y="435"/>
                  </a:lnTo>
                  <a:lnTo>
                    <a:pt x="0" y="1163"/>
                  </a:lnTo>
                  <a:lnTo>
                    <a:pt x="0" y="1414"/>
                  </a:lnTo>
                  <a:lnTo>
                    <a:pt x="2426" y="1414"/>
                  </a:lnTo>
                  <a:lnTo>
                    <a:pt x="2613" y="302"/>
                  </a:lnTo>
                  <a:lnTo>
                    <a:pt x="1828" y="302"/>
                  </a:lnTo>
                  <a:lnTo>
                    <a:pt x="2064" y="149"/>
                  </a:lnTo>
                  <a:close/>
                </a:path>
              </a:pathLst>
            </a:custGeom>
            <a:solidFill>
              <a:srgbClr val="FFA6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6" name="Freeform 137"/>
            <p:cNvSpPr>
              <a:spLocks noChangeArrowheads="1"/>
            </p:cNvSpPr>
            <p:nvPr/>
          </p:nvSpPr>
          <p:spPr bwMode="auto">
            <a:xfrm>
              <a:off x="7097713" y="4764088"/>
              <a:ext cx="1225550" cy="490538"/>
            </a:xfrm>
            <a:custGeom>
              <a:avLst/>
              <a:gdLst>
                <a:gd name="T0" fmla="*/ 528 w 772"/>
                <a:gd name="T1" fmla="*/ 0 h 309"/>
                <a:gd name="T2" fmla="*/ 0 w 772"/>
                <a:gd name="T3" fmla="*/ 309 h 309"/>
                <a:gd name="T4" fmla="*/ 360 w 772"/>
                <a:gd name="T5" fmla="*/ 309 h 309"/>
                <a:gd name="T6" fmla="*/ 772 w 772"/>
                <a:gd name="T7" fmla="*/ 0 h 309"/>
                <a:gd name="T8" fmla="*/ 528 w 772"/>
                <a:gd name="T9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2" h="309">
                  <a:moveTo>
                    <a:pt x="528" y="0"/>
                  </a:moveTo>
                  <a:lnTo>
                    <a:pt x="0" y="309"/>
                  </a:lnTo>
                  <a:lnTo>
                    <a:pt x="360" y="309"/>
                  </a:lnTo>
                  <a:lnTo>
                    <a:pt x="772" y="0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7" name="Freeform 138"/>
            <p:cNvSpPr>
              <a:spLocks noChangeArrowheads="1"/>
            </p:cNvSpPr>
            <p:nvPr/>
          </p:nvSpPr>
          <p:spPr bwMode="auto">
            <a:xfrm>
              <a:off x="7997825" y="3987801"/>
              <a:ext cx="107950" cy="41275"/>
            </a:xfrm>
            <a:custGeom>
              <a:avLst/>
              <a:gdLst>
                <a:gd name="T0" fmla="*/ 28 w 68"/>
                <a:gd name="T1" fmla="*/ 26 h 26"/>
                <a:gd name="T2" fmla="*/ 68 w 68"/>
                <a:gd name="T3" fmla="*/ 0 h 26"/>
                <a:gd name="T4" fmla="*/ 42 w 68"/>
                <a:gd name="T5" fmla="*/ 0 h 26"/>
                <a:gd name="T6" fmla="*/ 0 w 68"/>
                <a:gd name="T7" fmla="*/ 26 h 26"/>
                <a:gd name="T8" fmla="*/ 28 w 68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26">
                  <a:moveTo>
                    <a:pt x="28" y="26"/>
                  </a:moveTo>
                  <a:lnTo>
                    <a:pt x="68" y="0"/>
                  </a:lnTo>
                  <a:lnTo>
                    <a:pt x="42" y="0"/>
                  </a:lnTo>
                  <a:lnTo>
                    <a:pt x="0" y="26"/>
                  </a:lnTo>
                  <a:lnTo>
                    <a:pt x="28" y="26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8" name="Freeform 139"/>
            <p:cNvSpPr>
              <a:spLocks noChangeArrowheads="1"/>
            </p:cNvSpPr>
            <p:nvPr/>
          </p:nvSpPr>
          <p:spPr bwMode="auto">
            <a:xfrm>
              <a:off x="7832725" y="4065588"/>
              <a:ext cx="144463" cy="61913"/>
            </a:xfrm>
            <a:custGeom>
              <a:avLst/>
              <a:gdLst>
                <a:gd name="T0" fmla="*/ 61 w 91"/>
                <a:gd name="T1" fmla="*/ 0 h 39"/>
                <a:gd name="T2" fmla="*/ 0 w 91"/>
                <a:gd name="T3" fmla="*/ 39 h 39"/>
                <a:gd name="T4" fmla="*/ 32 w 91"/>
                <a:gd name="T5" fmla="*/ 39 h 39"/>
                <a:gd name="T6" fmla="*/ 91 w 91"/>
                <a:gd name="T7" fmla="*/ 0 h 39"/>
                <a:gd name="T8" fmla="*/ 61 w 9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9">
                  <a:moveTo>
                    <a:pt x="61" y="0"/>
                  </a:moveTo>
                  <a:lnTo>
                    <a:pt x="0" y="39"/>
                  </a:lnTo>
                  <a:lnTo>
                    <a:pt x="32" y="39"/>
                  </a:lnTo>
                  <a:lnTo>
                    <a:pt x="9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89" name="Freeform 140"/>
            <p:cNvSpPr>
              <a:spLocks noChangeArrowheads="1"/>
            </p:cNvSpPr>
            <p:nvPr/>
          </p:nvSpPr>
          <p:spPr bwMode="auto">
            <a:xfrm>
              <a:off x="7613650" y="4176713"/>
              <a:ext cx="196850" cy="85725"/>
            </a:xfrm>
            <a:custGeom>
              <a:avLst/>
              <a:gdLst>
                <a:gd name="T0" fmla="*/ 87 w 124"/>
                <a:gd name="T1" fmla="*/ 0 h 54"/>
                <a:gd name="T2" fmla="*/ 0 w 124"/>
                <a:gd name="T3" fmla="*/ 54 h 54"/>
                <a:gd name="T4" fmla="*/ 43 w 124"/>
                <a:gd name="T5" fmla="*/ 54 h 54"/>
                <a:gd name="T6" fmla="*/ 124 w 124"/>
                <a:gd name="T7" fmla="*/ 0 h 54"/>
                <a:gd name="T8" fmla="*/ 87 w 124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54">
                  <a:moveTo>
                    <a:pt x="87" y="0"/>
                  </a:moveTo>
                  <a:lnTo>
                    <a:pt x="0" y="54"/>
                  </a:lnTo>
                  <a:lnTo>
                    <a:pt x="43" y="54"/>
                  </a:lnTo>
                  <a:lnTo>
                    <a:pt x="124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0" name="Freeform 141"/>
            <p:cNvSpPr>
              <a:spLocks noChangeArrowheads="1"/>
            </p:cNvSpPr>
            <p:nvPr/>
          </p:nvSpPr>
          <p:spPr bwMode="auto">
            <a:xfrm>
              <a:off x="7458075" y="4308476"/>
              <a:ext cx="390525" cy="49213"/>
            </a:xfrm>
            <a:custGeom>
              <a:avLst/>
              <a:gdLst>
                <a:gd name="T0" fmla="*/ 45 w 254"/>
                <a:gd name="T1" fmla="*/ 1 h 32"/>
                <a:gd name="T2" fmla="*/ 0 w 254"/>
                <a:gd name="T3" fmla="*/ 29 h 32"/>
                <a:gd name="T4" fmla="*/ 199 w 254"/>
                <a:gd name="T5" fmla="*/ 32 h 32"/>
                <a:gd name="T6" fmla="*/ 254 w 254"/>
                <a:gd name="T7" fmla="*/ 0 h 32"/>
                <a:gd name="T8" fmla="*/ 45 w 254"/>
                <a:gd name="T9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2">
                  <a:moveTo>
                    <a:pt x="45" y="1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199" y="32"/>
                    <a:pt x="199" y="32"/>
                    <a:pt x="199" y="32"/>
                  </a:cubicBezTo>
                  <a:cubicBezTo>
                    <a:pt x="217" y="22"/>
                    <a:pt x="236" y="11"/>
                    <a:pt x="254" y="0"/>
                  </a:cubicBezTo>
                  <a:lnTo>
                    <a:pt x="45" y="1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1" name="Freeform 142"/>
            <p:cNvSpPr>
              <a:spLocks noChangeArrowheads="1"/>
            </p:cNvSpPr>
            <p:nvPr/>
          </p:nvSpPr>
          <p:spPr bwMode="auto">
            <a:xfrm>
              <a:off x="7951788" y="4305301"/>
              <a:ext cx="479425" cy="57150"/>
            </a:xfrm>
            <a:custGeom>
              <a:avLst/>
              <a:gdLst>
                <a:gd name="T0" fmla="*/ 65 w 302"/>
                <a:gd name="T1" fmla="*/ 1 h 36"/>
                <a:gd name="T2" fmla="*/ 0 w 302"/>
                <a:gd name="T3" fmla="*/ 36 h 36"/>
                <a:gd name="T4" fmla="*/ 239 w 302"/>
                <a:gd name="T5" fmla="*/ 33 h 36"/>
                <a:gd name="T6" fmla="*/ 302 w 302"/>
                <a:gd name="T7" fmla="*/ 0 h 36"/>
                <a:gd name="T8" fmla="*/ 65 w 302"/>
                <a:gd name="T9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36">
                  <a:moveTo>
                    <a:pt x="65" y="1"/>
                  </a:moveTo>
                  <a:lnTo>
                    <a:pt x="0" y="36"/>
                  </a:lnTo>
                  <a:lnTo>
                    <a:pt x="239" y="33"/>
                  </a:lnTo>
                  <a:lnTo>
                    <a:pt x="302" y="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2" name="Freeform 143"/>
            <p:cNvSpPr>
              <a:spLocks noChangeArrowheads="1"/>
            </p:cNvSpPr>
            <p:nvPr/>
          </p:nvSpPr>
          <p:spPr bwMode="auto">
            <a:xfrm>
              <a:off x="8180388" y="4305301"/>
              <a:ext cx="709613" cy="284163"/>
            </a:xfrm>
            <a:custGeom>
              <a:avLst/>
              <a:gdLst>
                <a:gd name="T0" fmla="*/ 308 w 447"/>
                <a:gd name="T1" fmla="*/ 0 h 179"/>
                <a:gd name="T2" fmla="*/ 0 w 447"/>
                <a:gd name="T3" fmla="*/ 179 h 179"/>
                <a:gd name="T4" fmla="*/ 207 w 447"/>
                <a:gd name="T5" fmla="*/ 179 h 179"/>
                <a:gd name="T6" fmla="*/ 447 w 447"/>
                <a:gd name="T7" fmla="*/ 0 h 179"/>
                <a:gd name="T8" fmla="*/ 308 w 447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79">
                  <a:moveTo>
                    <a:pt x="308" y="0"/>
                  </a:moveTo>
                  <a:lnTo>
                    <a:pt x="0" y="179"/>
                  </a:lnTo>
                  <a:lnTo>
                    <a:pt x="207" y="179"/>
                  </a:lnTo>
                  <a:lnTo>
                    <a:pt x="447" y="0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3" name="Freeform 144"/>
            <p:cNvSpPr>
              <a:spLocks noChangeArrowheads="1"/>
            </p:cNvSpPr>
            <p:nvPr/>
          </p:nvSpPr>
          <p:spPr bwMode="auto">
            <a:xfrm>
              <a:off x="5842000" y="5494338"/>
              <a:ext cx="1493838" cy="503238"/>
            </a:xfrm>
            <a:custGeom>
              <a:avLst/>
              <a:gdLst>
                <a:gd name="T0" fmla="*/ 0 w 941"/>
                <a:gd name="T1" fmla="*/ 317 h 317"/>
                <a:gd name="T2" fmla="*/ 517 w 941"/>
                <a:gd name="T3" fmla="*/ 317 h 317"/>
                <a:gd name="T4" fmla="*/ 941 w 941"/>
                <a:gd name="T5" fmla="*/ 0 h 317"/>
                <a:gd name="T6" fmla="*/ 543 w 941"/>
                <a:gd name="T7" fmla="*/ 0 h 317"/>
                <a:gd name="T8" fmla="*/ 0 w 941"/>
                <a:gd name="T9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1" h="317">
                  <a:moveTo>
                    <a:pt x="0" y="317"/>
                  </a:moveTo>
                  <a:lnTo>
                    <a:pt x="517" y="317"/>
                  </a:lnTo>
                  <a:lnTo>
                    <a:pt x="941" y="0"/>
                  </a:lnTo>
                  <a:lnTo>
                    <a:pt x="543" y="0"/>
                  </a:lnTo>
                  <a:lnTo>
                    <a:pt x="0" y="317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4" name="Freeform 145"/>
            <p:cNvSpPr>
              <a:spLocks noChangeArrowheads="1"/>
            </p:cNvSpPr>
            <p:nvPr/>
          </p:nvSpPr>
          <p:spPr bwMode="auto">
            <a:xfrm>
              <a:off x="5753100" y="3490913"/>
              <a:ext cx="187325" cy="155575"/>
            </a:xfrm>
            <a:custGeom>
              <a:avLst/>
              <a:gdLst>
                <a:gd name="T0" fmla="*/ 86 w 122"/>
                <a:gd name="T1" fmla="*/ 15 h 102"/>
                <a:gd name="T2" fmla="*/ 95 w 122"/>
                <a:gd name="T3" fmla="*/ 47 h 102"/>
                <a:gd name="T4" fmla="*/ 108 w 122"/>
                <a:gd name="T5" fmla="*/ 75 h 102"/>
                <a:gd name="T6" fmla="*/ 121 w 122"/>
                <a:gd name="T7" fmla="*/ 95 h 102"/>
                <a:gd name="T8" fmla="*/ 91 w 122"/>
                <a:gd name="T9" fmla="*/ 92 h 102"/>
                <a:gd name="T10" fmla="*/ 58 w 122"/>
                <a:gd name="T11" fmla="*/ 69 h 102"/>
                <a:gd name="T12" fmla="*/ 13 w 122"/>
                <a:gd name="T13" fmla="*/ 70 h 102"/>
                <a:gd name="T14" fmla="*/ 0 w 122"/>
                <a:gd name="T15" fmla="*/ 71 h 102"/>
                <a:gd name="T16" fmla="*/ 46 w 122"/>
                <a:gd name="T17" fmla="*/ 12 h 102"/>
                <a:gd name="T18" fmla="*/ 86 w 122"/>
                <a:gd name="T19" fmla="*/ 1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02">
                  <a:moveTo>
                    <a:pt x="86" y="15"/>
                  </a:moveTo>
                  <a:cubicBezTo>
                    <a:pt x="86" y="15"/>
                    <a:pt x="92" y="36"/>
                    <a:pt x="95" y="47"/>
                  </a:cubicBezTo>
                  <a:cubicBezTo>
                    <a:pt x="97" y="58"/>
                    <a:pt x="102" y="65"/>
                    <a:pt x="108" y="75"/>
                  </a:cubicBezTo>
                  <a:cubicBezTo>
                    <a:pt x="113" y="85"/>
                    <a:pt x="122" y="92"/>
                    <a:pt x="121" y="95"/>
                  </a:cubicBezTo>
                  <a:cubicBezTo>
                    <a:pt x="119" y="101"/>
                    <a:pt x="104" y="102"/>
                    <a:pt x="91" y="92"/>
                  </a:cubicBezTo>
                  <a:cubicBezTo>
                    <a:pt x="69" y="76"/>
                    <a:pt x="68" y="70"/>
                    <a:pt x="58" y="69"/>
                  </a:cubicBezTo>
                  <a:cubicBezTo>
                    <a:pt x="49" y="68"/>
                    <a:pt x="21" y="69"/>
                    <a:pt x="13" y="70"/>
                  </a:cubicBezTo>
                  <a:cubicBezTo>
                    <a:pt x="6" y="71"/>
                    <a:pt x="0" y="71"/>
                    <a:pt x="0" y="71"/>
                  </a:cubicBezTo>
                  <a:cubicBezTo>
                    <a:pt x="0" y="71"/>
                    <a:pt x="14" y="18"/>
                    <a:pt x="46" y="12"/>
                  </a:cubicBezTo>
                  <a:cubicBezTo>
                    <a:pt x="46" y="12"/>
                    <a:pt x="83" y="0"/>
                    <a:pt x="86" y="15"/>
                  </a:cubicBezTo>
                  <a:close/>
                </a:path>
              </a:pathLst>
            </a:custGeom>
            <a:solidFill>
              <a:srgbClr val="E0A8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5" name="Freeform 146"/>
            <p:cNvSpPr>
              <a:spLocks noChangeArrowheads="1"/>
            </p:cNvSpPr>
            <p:nvPr/>
          </p:nvSpPr>
          <p:spPr bwMode="auto">
            <a:xfrm>
              <a:off x="7324725" y="3070226"/>
              <a:ext cx="203200" cy="176213"/>
            </a:xfrm>
            <a:custGeom>
              <a:avLst/>
              <a:gdLst>
                <a:gd name="T0" fmla="*/ 80 w 132"/>
                <a:gd name="T1" fmla="*/ 99 h 115"/>
                <a:gd name="T2" fmla="*/ 126 w 132"/>
                <a:gd name="T3" fmla="*/ 110 h 115"/>
                <a:gd name="T4" fmla="*/ 130 w 132"/>
                <a:gd name="T5" fmla="*/ 63 h 115"/>
                <a:gd name="T6" fmla="*/ 105 w 132"/>
                <a:gd name="T7" fmla="*/ 6 h 115"/>
                <a:gd name="T8" fmla="*/ 57 w 132"/>
                <a:gd name="T9" fmla="*/ 8 h 115"/>
                <a:gd name="T10" fmla="*/ 32 w 132"/>
                <a:gd name="T11" fmla="*/ 20 h 115"/>
                <a:gd name="T12" fmla="*/ 10 w 132"/>
                <a:gd name="T13" fmla="*/ 74 h 115"/>
                <a:gd name="T14" fmla="*/ 17 w 132"/>
                <a:gd name="T15" fmla="*/ 98 h 115"/>
                <a:gd name="T16" fmla="*/ 59 w 132"/>
                <a:gd name="T17" fmla="*/ 95 h 115"/>
                <a:gd name="T18" fmla="*/ 80 w 132"/>
                <a:gd name="T19" fmla="*/ 9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15">
                  <a:moveTo>
                    <a:pt x="80" y="99"/>
                  </a:moveTo>
                  <a:cubicBezTo>
                    <a:pt x="80" y="99"/>
                    <a:pt x="125" y="115"/>
                    <a:pt x="126" y="110"/>
                  </a:cubicBezTo>
                  <a:cubicBezTo>
                    <a:pt x="127" y="105"/>
                    <a:pt x="132" y="92"/>
                    <a:pt x="130" y="63"/>
                  </a:cubicBezTo>
                  <a:cubicBezTo>
                    <a:pt x="128" y="34"/>
                    <a:pt x="125" y="12"/>
                    <a:pt x="105" y="6"/>
                  </a:cubicBezTo>
                  <a:cubicBezTo>
                    <a:pt x="85" y="0"/>
                    <a:pt x="70" y="5"/>
                    <a:pt x="57" y="8"/>
                  </a:cubicBezTo>
                  <a:cubicBezTo>
                    <a:pt x="44" y="11"/>
                    <a:pt x="38" y="13"/>
                    <a:pt x="32" y="20"/>
                  </a:cubicBezTo>
                  <a:cubicBezTo>
                    <a:pt x="26" y="27"/>
                    <a:pt x="20" y="59"/>
                    <a:pt x="10" y="74"/>
                  </a:cubicBezTo>
                  <a:cubicBezTo>
                    <a:pt x="0" y="89"/>
                    <a:pt x="9" y="95"/>
                    <a:pt x="17" y="98"/>
                  </a:cubicBezTo>
                  <a:cubicBezTo>
                    <a:pt x="25" y="101"/>
                    <a:pt x="51" y="98"/>
                    <a:pt x="59" y="95"/>
                  </a:cubicBezTo>
                  <a:cubicBezTo>
                    <a:pt x="67" y="92"/>
                    <a:pt x="80" y="99"/>
                    <a:pt x="80" y="99"/>
                  </a:cubicBezTo>
                  <a:close/>
                </a:path>
              </a:pathLst>
            </a:custGeom>
            <a:solidFill>
              <a:srgbClr val="E0A8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6" name="Freeform 147"/>
            <p:cNvSpPr>
              <a:spLocks noChangeArrowheads="1"/>
            </p:cNvSpPr>
            <p:nvPr/>
          </p:nvSpPr>
          <p:spPr bwMode="auto">
            <a:xfrm>
              <a:off x="7340600" y="3073401"/>
              <a:ext cx="146050" cy="163513"/>
            </a:xfrm>
            <a:custGeom>
              <a:avLst/>
              <a:gdLst>
                <a:gd name="T0" fmla="*/ 51 w 95"/>
                <a:gd name="T1" fmla="*/ 105 h 107"/>
                <a:gd name="T2" fmla="*/ 20 w 95"/>
                <a:gd name="T3" fmla="*/ 78 h 107"/>
                <a:gd name="T4" fmla="*/ 12 w 95"/>
                <a:gd name="T5" fmla="*/ 32 h 107"/>
                <a:gd name="T6" fmla="*/ 3 w 95"/>
                <a:gd name="T7" fmla="*/ 11 h 107"/>
                <a:gd name="T8" fmla="*/ 30 w 95"/>
                <a:gd name="T9" fmla="*/ 10 h 107"/>
                <a:gd name="T10" fmla="*/ 48 w 95"/>
                <a:gd name="T11" fmla="*/ 46 h 107"/>
                <a:gd name="T12" fmla="*/ 69 w 95"/>
                <a:gd name="T13" fmla="*/ 64 h 107"/>
                <a:gd name="T14" fmla="*/ 93 w 95"/>
                <a:gd name="T15" fmla="*/ 95 h 107"/>
                <a:gd name="T16" fmla="*/ 73 w 95"/>
                <a:gd name="T17" fmla="*/ 106 h 107"/>
                <a:gd name="T18" fmla="*/ 51 w 95"/>
                <a:gd name="T19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07">
                  <a:moveTo>
                    <a:pt x="51" y="105"/>
                  </a:moveTo>
                  <a:cubicBezTo>
                    <a:pt x="51" y="105"/>
                    <a:pt x="36" y="101"/>
                    <a:pt x="20" y="78"/>
                  </a:cubicBezTo>
                  <a:cubicBezTo>
                    <a:pt x="4" y="55"/>
                    <a:pt x="16" y="48"/>
                    <a:pt x="12" y="32"/>
                  </a:cubicBezTo>
                  <a:cubicBezTo>
                    <a:pt x="8" y="16"/>
                    <a:pt x="6" y="14"/>
                    <a:pt x="3" y="11"/>
                  </a:cubicBezTo>
                  <a:cubicBezTo>
                    <a:pt x="0" y="8"/>
                    <a:pt x="17" y="0"/>
                    <a:pt x="30" y="10"/>
                  </a:cubicBezTo>
                  <a:cubicBezTo>
                    <a:pt x="43" y="20"/>
                    <a:pt x="41" y="31"/>
                    <a:pt x="48" y="46"/>
                  </a:cubicBezTo>
                  <a:cubicBezTo>
                    <a:pt x="55" y="61"/>
                    <a:pt x="59" y="56"/>
                    <a:pt x="69" y="64"/>
                  </a:cubicBezTo>
                  <a:cubicBezTo>
                    <a:pt x="79" y="72"/>
                    <a:pt x="91" y="84"/>
                    <a:pt x="93" y="95"/>
                  </a:cubicBezTo>
                  <a:cubicBezTo>
                    <a:pt x="95" y="106"/>
                    <a:pt x="77" y="105"/>
                    <a:pt x="73" y="106"/>
                  </a:cubicBezTo>
                  <a:cubicBezTo>
                    <a:pt x="69" y="107"/>
                    <a:pt x="51" y="105"/>
                    <a:pt x="51" y="105"/>
                  </a:cubicBezTo>
                  <a:close/>
                </a:path>
              </a:pathLst>
            </a:custGeom>
            <a:solidFill>
              <a:srgbClr val="EEBA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7" name="Freeform 148"/>
            <p:cNvSpPr>
              <a:spLocks noChangeArrowheads="1"/>
            </p:cNvSpPr>
            <p:nvPr/>
          </p:nvSpPr>
          <p:spPr bwMode="auto">
            <a:xfrm>
              <a:off x="6502400" y="5170488"/>
              <a:ext cx="338138" cy="244475"/>
            </a:xfrm>
            <a:custGeom>
              <a:avLst/>
              <a:gdLst>
                <a:gd name="T0" fmla="*/ 20 w 220"/>
                <a:gd name="T1" fmla="*/ 42 h 160"/>
                <a:gd name="T2" fmla="*/ 12 w 220"/>
                <a:gd name="T3" fmla="*/ 136 h 160"/>
                <a:gd name="T4" fmla="*/ 59 w 220"/>
                <a:gd name="T5" fmla="*/ 150 h 160"/>
                <a:gd name="T6" fmla="*/ 95 w 220"/>
                <a:gd name="T7" fmla="*/ 128 h 160"/>
                <a:gd name="T8" fmla="*/ 110 w 220"/>
                <a:gd name="T9" fmla="*/ 110 h 160"/>
                <a:gd name="T10" fmla="*/ 162 w 220"/>
                <a:gd name="T11" fmla="*/ 95 h 160"/>
                <a:gd name="T12" fmla="*/ 207 w 220"/>
                <a:gd name="T13" fmla="*/ 20 h 160"/>
                <a:gd name="T14" fmla="*/ 142 w 220"/>
                <a:gd name="T15" fmla="*/ 42 h 160"/>
                <a:gd name="T16" fmla="*/ 67 w 220"/>
                <a:gd name="T17" fmla="*/ 39 h 160"/>
                <a:gd name="T18" fmla="*/ 20 w 220"/>
                <a:gd name="T19" fmla="*/ 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60">
                  <a:moveTo>
                    <a:pt x="20" y="42"/>
                  </a:moveTo>
                  <a:cubicBezTo>
                    <a:pt x="20" y="42"/>
                    <a:pt x="0" y="88"/>
                    <a:pt x="12" y="136"/>
                  </a:cubicBezTo>
                  <a:cubicBezTo>
                    <a:pt x="12" y="136"/>
                    <a:pt x="26" y="160"/>
                    <a:pt x="59" y="150"/>
                  </a:cubicBezTo>
                  <a:cubicBezTo>
                    <a:pt x="92" y="139"/>
                    <a:pt x="95" y="128"/>
                    <a:pt x="95" y="128"/>
                  </a:cubicBezTo>
                  <a:cubicBezTo>
                    <a:pt x="95" y="128"/>
                    <a:pt x="96" y="104"/>
                    <a:pt x="110" y="110"/>
                  </a:cubicBezTo>
                  <a:cubicBezTo>
                    <a:pt x="123" y="115"/>
                    <a:pt x="136" y="119"/>
                    <a:pt x="162" y="95"/>
                  </a:cubicBezTo>
                  <a:cubicBezTo>
                    <a:pt x="187" y="71"/>
                    <a:pt x="220" y="40"/>
                    <a:pt x="207" y="20"/>
                  </a:cubicBezTo>
                  <a:cubicBezTo>
                    <a:pt x="194" y="0"/>
                    <a:pt x="154" y="34"/>
                    <a:pt x="142" y="42"/>
                  </a:cubicBezTo>
                  <a:cubicBezTo>
                    <a:pt x="130" y="50"/>
                    <a:pt x="78" y="50"/>
                    <a:pt x="67" y="39"/>
                  </a:cubicBezTo>
                  <a:cubicBezTo>
                    <a:pt x="56" y="28"/>
                    <a:pt x="20" y="42"/>
                    <a:pt x="20" y="42"/>
                  </a:cubicBezTo>
                  <a:close/>
                </a:path>
              </a:pathLst>
            </a:custGeom>
            <a:solidFill>
              <a:srgbClr val="1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8" name="Freeform 149"/>
            <p:cNvSpPr>
              <a:spLocks noChangeArrowheads="1"/>
            </p:cNvSpPr>
            <p:nvPr/>
          </p:nvSpPr>
          <p:spPr bwMode="auto">
            <a:xfrm>
              <a:off x="6192838" y="3686176"/>
              <a:ext cx="542925" cy="1631950"/>
            </a:xfrm>
            <a:custGeom>
              <a:avLst/>
              <a:gdLst>
                <a:gd name="T0" fmla="*/ 63 w 353"/>
                <a:gd name="T1" fmla="*/ 0 h 1062"/>
                <a:gd name="T2" fmla="*/ 101 w 353"/>
                <a:gd name="T3" fmla="*/ 209 h 1062"/>
                <a:gd name="T4" fmla="*/ 263 w 353"/>
                <a:gd name="T5" fmla="*/ 553 h 1062"/>
                <a:gd name="T6" fmla="*/ 201 w 353"/>
                <a:gd name="T7" fmla="*/ 1033 h 1062"/>
                <a:gd name="T8" fmla="*/ 299 w 353"/>
                <a:gd name="T9" fmla="*/ 1009 h 1062"/>
                <a:gd name="T10" fmla="*/ 336 w 353"/>
                <a:gd name="T11" fmla="*/ 574 h 1062"/>
                <a:gd name="T12" fmla="*/ 337 w 353"/>
                <a:gd name="T13" fmla="*/ 541 h 1062"/>
                <a:gd name="T14" fmla="*/ 172 w 353"/>
                <a:gd name="T15" fmla="*/ 86 h 1062"/>
                <a:gd name="T16" fmla="*/ 63 w 353"/>
                <a:gd name="T17" fmla="*/ 0 h 1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3" h="1062">
                  <a:moveTo>
                    <a:pt x="63" y="0"/>
                  </a:moveTo>
                  <a:cubicBezTo>
                    <a:pt x="63" y="0"/>
                    <a:pt x="0" y="109"/>
                    <a:pt x="101" y="209"/>
                  </a:cubicBezTo>
                  <a:cubicBezTo>
                    <a:pt x="101" y="209"/>
                    <a:pt x="216" y="442"/>
                    <a:pt x="263" y="553"/>
                  </a:cubicBezTo>
                  <a:cubicBezTo>
                    <a:pt x="263" y="553"/>
                    <a:pt x="196" y="792"/>
                    <a:pt x="201" y="1033"/>
                  </a:cubicBezTo>
                  <a:cubicBezTo>
                    <a:pt x="201" y="1033"/>
                    <a:pt x="257" y="1062"/>
                    <a:pt x="299" y="1009"/>
                  </a:cubicBezTo>
                  <a:cubicBezTo>
                    <a:pt x="299" y="1009"/>
                    <a:pt x="257" y="830"/>
                    <a:pt x="336" y="574"/>
                  </a:cubicBezTo>
                  <a:cubicBezTo>
                    <a:pt x="336" y="574"/>
                    <a:pt x="353" y="565"/>
                    <a:pt x="337" y="541"/>
                  </a:cubicBezTo>
                  <a:cubicBezTo>
                    <a:pt x="337" y="541"/>
                    <a:pt x="244" y="244"/>
                    <a:pt x="172" y="86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99" name="Freeform 150"/>
            <p:cNvSpPr>
              <a:spLocks noChangeArrowheads="1"/>
            </p:cNvSpPr>
            <p:nvPr/>
          </p:nvSpPr>
          <p:spPr bwMode="auto">
            <a:xfrm>
              <a:off x="5565775" y="4725988"/>
              <a:ext cx="228600" cy="411163"/>
            </a:xfrm>
            <a:custGeom>
              <a:avLst/>
              <a:gdLst>
                <a:gd name="T0" fmla="*/ 88 w 149"/>
                <a:gd name="T1" fmla="*/ 15 h 268"/>
                <a:gd name="T2" fmla="*/ 2 w 149"/>
                <a:gd name="T3" fmla="*/ 55 h 268"/>
                <a:gd name="T4" fmla="*/ 10 w 149"/>
                <a:gd name="T5" fmla="*/ 80 h 268"/>
                <a:gd name="T6" fmla="*/ 34 w 149"/>
                <a:gd name="T7" fmla="*/ 124 h 268"/>
                <a:gd name="T8" fmla="*/ 50 w 149"/>
                <a:gd name="T9" fmla="*/ 148 h 268"/>
                <a:gd name="T10" fmla="*/ 129 w 149"/>
                <a:gd name="T11" fmla="*/ 253 h 268"/>
                <a:gd name="T12" fmla="*/ 148 w 149"/>
                <a:gd name="T13" fmla="*/ 239 h 268"/>
                <a:gd name="T14" fmla="*/ 117 w 149"/>
                <a:gd name="T15" fmla="*/ 183 h 268"/>
                <a:gd name="T16" fmla="*/ 121 w 149"/>
                <a:gd name="T17" fmla="*/ 65 h 268"/>
                <a:gd name="T18" fmla="*/ 88 w 149"/>
                <a:gd name="T19" fmla="*/ 1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268">
                  <a:moveTo>
                    <a:pt x="88" y="15"/>
                  </a:moveTo>
                  <a:cubicBezTo>
                    <a:pt x="88" y="15"/>
                    <a:pt x="24" y="28"/>
                    <a:pt x="2" y="55"/>
                  </a:cubicBezTo>
                  <a:cubicBezTo>
                    <a:pt x="2" y="55"/>
                    <a:pt x="0" y="61"/>
                    <a:pt x="10" y="80"/>
                  </a:cubicBezTo>
                  <a:cubicBezTo>
                    <a:pt x="21" y="99"/>
                    <a:pt x="34" y="124"/>
                    <a:pt x="34" y="124"/>
                  </a:cubicBezTo>
                  <a:cubicBezTo>
                    <a:pt x="34" y="124"/>
                    <a:pt x="56" y="131"/>
                    <a:pt x="50" y="148"/>
                  </a:cubicBezTo>
                  <a:cubicBezTo>
                    <a:pt x="45" y="165"/>
                    <a:pt x="76" y="219"/>
                    <a:pt x="129" y="253"/>
                  </a:cubicBezTo>
                  <a:cubicBezTo>
                    <a:pt x="129" y="253"/>
                    <a:pt x="149" y="268"/>
                    <a:pt x="148" y="239"/>
                  </a:cubicBezTo>
                  <a:cubicBezTo>
                    <a:pt x="146" y="209"/>
                    <a:pt x="121" y="200"/>
                    <a:pt x="117" y="183"/>
                  </a:cubicBezTo>
                  <a:cubicBezTo>
                    <a:pt x="113" y="165"/>
                    <a:pt x="104" y="100"/>
                    <a:pt x="121" y="65"/>
                  </a:cubicBezTo>
                  <a:cubicBezTo>
                    <a:pt x="138" y="31"/>
                    <a:pt x="105" y="0"/>
                    <a:pt x="88" y="15"/>
                  </a:cubicBezTo>
                  <a:close/>
                </a:path>
              </a:pathLst>
            </a:custGeom>
            <a:solidFill>
              <a:srgbClr val="1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0" name="Freeform 151"/>
            <p:cNvSpPr>
              <a:spLocks noChangeArrowheads="1"/>
            </p:cNvSpPr>
            <p:nvPr/>
          </p:nvSpPr>
          <p:spPr bwMode="auto">
            <a:xfrm>
              <a:off x="5648325" y="3754438"/>
              <a:ext cx="1133475" cy="1117600"/>
            </a:xfrm>
            <a:custGeom>
              <a:avLst/>
              <a:gdLst>
                <a:gd name="T0" fmla="*/ 6 w 738"/>
                <a:gd name="T1" fmla="*/ 641 h 728"/>
                <a:gd name="T2" fmla="*/ 70 w 738"/>
                <a:gd name="T3" fmla="*/ 728 h 728"/>
                <a:gd name="T4" fmla="*/ 396 w 738"/>
                <a:gd name="T5" fmla="*/ 564 h 728"/>
                <a:gd name="T6" fmla="*/ 434 w 738"/>
                <a:gd name="T7" fmla="*/ 541 h 728"/>
                <a:gd name="T8" fmla="*/ 738 w 738"/>
                <a:gd name="T9" fmla="*/ 73 h 728"/>
                <a:gd name="T10" fmla="*/ 498 w 738"/>
                <a:gd name="T11" fmla="*/ 0 h 728"/>
                <a:gd name="T12" fmla="*/ 539 w 738"/>
                <a:gd name="T13" fmla="*/ 188 h 728"/>
                <a:gd name="T14" fmla="*/ 402 w 738"/>
                <a:gd name="T15" fmla="*/ 498 h 728"/>
                <a:gd name="T16" fmla="*/ 6 w 738"/>
                <a:gd name="T17" fmla="*/ 641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8" h="728">
                  <a:moveTo>
                    <a:pt x="6" y="641"/>
                  </a:moveTo>
                  <a:cubicBezTo>
                    <a:pt x="6" y="641"/>
                    <a:pt x="0" y="697"/>
                    <a:pt x="70" y="728"/>
                  </a:cubicBezTo>
                  <a:cubicBezTo>
                    <a:pt x="70" y="728"/>
                    <a:pt x="239" y="577"/>
                    <a:pt x="396" y="564"/>
                  </a:cubicBezTo>
                  <a:cubicBezTo>
                    <a:pt x="396" y="564"/>
                    <a:pt x="427" y="578"/>
                    <a:pt x="434" y="541"/>
                  </a:cubicBezTo>
                  <a:cubicBezTo>
                    <a:pt x="434" y="541"/>
                    <a:pt x="710" y="340"/>
                    <a:pt x="738" y="73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498" y="0"/>
                    <a:pt x="463" y="77"/>
                    <a:pt x="539" y="188"/>
                  </a:cubicBezTo>
                  <a:cubicBezTo>
                    <a:pt x="539" y="188"/>
                    <a:pt x="520" y="293"/>
                    <a:pt x="402" y="498"/>
                  </a:cubicBezTo>
                  <a:cubicBezTo>
                    <a:pt x="402" y="498"/>
                    <a:pt x="187" y="490"/>
                    <a:pt x="6" y="641"/>
                  </a:cubicBez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1" name="Freeform 152"/>
            <p:cNvSpPr>
              <a:spLocks noChangeArrowheads="1"/>
            </p:cNvSpPr>
            <p:nvPr/>
          </p:nvSpPr>
          <p:spPr bwMode="auto">
            <a:xfrm>
              <a:off x="5424488" y="3636963"/>
              <a:ext cx="601663" cy="493713"/>
            </a:xfrm>
            <a:custGeom>
              <a:avLst/>
              <a:gdLst>
                <a:gd name="T0" fmla="*/ 0 w 392"/>
                <a:gd name="T1" fmla="*/ 264 h 321"/>
                <a:gd name="T2" fmla="*/ 88 w 392"/>
                <a:gd name="T3" fmla="*/ 321 h 321"/>
                <a:gd name="T4" fmla="*/ 288 w 392"/>
                <a:gd name="T5" fmla="*/ 288 h 321"/>
                <a:gd name="T6" fmla="*/ 392 w 392"/>
                <a:gd name="T7" fmla="*/ 72 h 321"/>
                <a:gd name="T8" fmla="*/ 312 w 392"/>
                <a:gd name="T9" fmla="*/ 17 h 321"/>
                <a:gd name="T10" fmla="*/ 93 w 392"/>
                <a:gd name="T11" fmla="*/ 20 h 321"/>
                <a:gd name="T12" fmla="*/ 0 w 392"/>
                <a:gd name="T13" fmla="*/ 264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2" h="321">
                  <a:moveTo>
                    <a:pt x="0" y="264"/>
                  </a:moveTo>
                  <a:cubicBezTo>
                    <a:pt x="0" y="264"/>
                    <a:pt x="10" y="304"/>
                    <a:pt x="88" y="321"/>
                  </a:cubicBezTo>
                  <a:cubicBezTo>
                    <a:pt x="88" y="321"/>
                    <a:pt x="190" y="318"/>
                    <a:pt x="288" y="288"/>
                  </a:cubicBezTo>
                  <a:cubicBezTo>
                    <a:pt x="288" y="288"/>
                    <a:pt x="361" y="181"/>
                    <a:pt x="392" y="72"/>
                  </a:cubicBezTo>
                  <a:cubicBezTo>
                    <a:pt x="392" y="72"/>
                    <a:pt x="369" y="29"/>
                    <a:pt x="312" y="17"/>
                  </a:cubicBezTo>
                  <a:cubicBezTo>
                    <a:pt x="312" y="17"/>
                    <a:pt x="182" y="0"/>
                    <a:pt x="93" y="20"/>
                  </a:cubicBezTo>
                  <a:cubicBezTo>
                    <a:pt x="93" y="20"/>
                    <a:pt x="28" y="125"/>
                    <a:pt x="0" y="264"/>
                  </a:cubicBezTo>
                  <a:close/>
                </a:path>
              </a:pathLst>
            </a:custGeom>
            <a:solidFill>
              <a:srgbClr val="482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2" name="Freeform 153"/>
            <p:cNvSpPr>
              <a:spLocks noChangeArrowheads="1"/>
            </p:cNvSpPr>
            <p:nvPr/>
          </p:nvSpPr>
          <p:spPr bwMode="auto">
            <a:xfrm>
              <a:off x="5553075" y="3724276"/>
              <a:ext cx="473075" cy="406400"/>
            </a:xfrm>
            <a:custGeom>
              <a:avLst/>
              <a:gdLst>
                <a:gd name="T0" fmla="*/ 0 w 308"/>
                <a:gd name="T1" fmla="*/ 264 h 265"/>
                <a:gd name="T2" fmla="*/ 4 w 308"/>
                <a:gd name="T3" fmla="*/ 265 h 265"/>
                <a:gd name="T4" fmla="*/ 204 w 308"/>
                <a:gd name="T5" fmla="*/ 232 h 265"/>
                <a:gd name="T6" fmla="*/ 308 w 308"/>
                <a:gd name="T7" fmla="*/ 16 h 265"/>
                <a:gd name="T8" fmla="*/ 298 w 308"/>
                <a:gd name="T9" fmla="*/ 3 h 265"/>
                <a:gd name="T10" fmla="*/ 223 w 308"/>
                <a:gd name="T11" fmla="*/ 2 h 265"/>
                <a:gd name="T12" fmla="*/ 72 w 308"/>
                <a:gd name="T13" fmla="*/ 33 h 265"/>
                <a:gd name="T14" fmla="*/ 0 w 308"/>
                <a:gd name="T15" fmla="*/ 264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8" h="265">
                  <a:moveTo>
                    <a:pt x="0" y="264"/>
                  </a:moveTo>
                  <a:cubicBezTo>
                    <a:pt x="1" y="264"/>
                    <a:pt x="2" y="265"/>
                    <a:pt x="4" y="265"/>
                  </a:cubicBezTo>
                  <a:cubicBezTo>
                    <a:pt x="4" y="265"/>
                    <a:pt x="106" y="262"/>
                    <a:pt x="204" y="232"/>
                  </a:cubicBezTo>
                  <a:cubicBezTo>
                    <a:pt x="204" y="232"/>
                    <a:pt x="277" y="125"/>
                    <a:pt x="308" y="16"/>
                  </a:cubicBezTo>
                  <a:cubicBezTo>
                    <a:pt x="308" y="16"/>
                    <a:pt x="305" y="10"/>
                    <a:pt x="298" y="3"/>
                  </a:cubicBezTo>
                  <a:cubicBezTo>
                    <a:pt x="287" y="3"/>
                    <a:pt x="237" y="3"/>
                    <a:pt x="223" y="2"/>
                  </a:cubicBezTo>
                  <a:cubicBezTo>
                    <a:pt x="207" y="0"/>
                    <a:pt x="72" y="33"/>
                    <a:pt x="72" y="33"/>
                  </a:cubicBezTo>
                  <a:cubicBezTo>
                    <a:pt x="50" y="123"/>
                    <a:pt x="13" y="228"/>
                    <a:pt x="0" y="264"/>
                  </a:cubicBezTo>
                  <a:close/>
                </a:path>
              </a:pathLst>
            </a:custGeom>
            <a:solidFill>
              <a:srgbClr val="A97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3" name="Freeform 154"/>
            <p:cNvSpPr>
              <a:spLocks noChangeArrowheads="1"/>
            </p:cNvSpPr>
            <p:nvPr/>
          </p:nvSpPr>
          <p:spPr bwMode="auto">
            <a:xfrm>
              <a:off x="5456238" y="3684588"/>
              <a:ext cx="176213" cy="414338"/>
            </a:xfrm>
            <a:custGeom>
              <a:avLst/>
              <a:gdLst>
                <a:gd name="T0" fmla="*/ 12 w 115"/>
                <a:gd name="T1" fmla="*/ 269 h 269"/>
                <a:gd name="T2" fmla="*/ 115 w 115"/>
                <a:gd name="T3" fmla="*/ 10 h 269"/>
                <a:gd name="T4" fmla="*/ 102 w 115"/>
                <a:gd name="T5" fmla="*/ 0 h 269"/>
                <a:gd name="T6" fmla="*/ 0 w 115"/>
                <a:gd name="T7" fmla="*/ 260 h 269"/>
                <a:gd name="T8" fmla="*/ 12 w 115"/>
                <a:gd name="T9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269">
                  <a:moveTo>
                    <a:pt x="12" y="269"/>
                  </a:moveTo>
                  <a:cubicBezTo>
                    <a:pt x="47" y="185"/>
                    <a:pt x="115" y="10"/>
                    <a:pt x="115" y="1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50" y="108"/>
                    <a:pt x="12" y="220"/>
                    <a:pt x="0" y="260"/>
                  </a:cubicBezTo>
                  <a:cubicBezTo>
                    <a:pt x="3" y="263"/>
                    <a:pt x="7" y="266"/>
                    <a:pt x="12" y="269"/>
                  </a:cubicBezTo>
                  <a:close/>
                </a:path>
              </a:pathLst>
            </a:custGeom>
            <a:solidFill>
              <a:srgbClr val="A97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4" name="Freeform 155"/>
            <p:cNvSpPr>
              <a:spLocks noChangeArrowheads="1"/>
            </p:cNvSpPr>
            <p:nvPr/>
          </p:nvSpPr>
          <p:spPr bwMode="auto">
            <a:xfrm>
              <a:off x="5565775" y="3636963"/>
              <a:ext cx="460375" cy="138113"/>
            </a:xfrm>
            <a:custGeom>
              <a:avLst/>
              <a:gdLst>
                <a:gd name="T0" fmla="*/ 300 w 300"/>
                <a:gd name="T1" fmla="*/ 71 h 89"/>
                <a:gd name="T2" fmla="*/ 220 w 300"/>
                <a:gd name="T3" fmla="*/ 17 h 89"/>
                <a:gd name="T4" fmla="*/ 1 w 300"/>
                <a:gd name="T5" fmla="*/ 20 h 89"/>
                <a:gd name="T6" fmla="*/ 0 w 300"/>
                <a:gd name="T7" fmla="*/ 21 h 89"/>
                <a:gd name="T8" fmla="*/ 64 w 300"/>
                <a:gd name="T9" fmla="*/ 89 h 89"/>
                <a:gd name="T10" fmla="*/ 300 w 300"/>
                <a:gd name="T11" fmla="*/ 7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0" h="89">
                  <a:moveTo>
                    <a:pt x="300" y="71"/>
                  </a:moveTo>
                  <a:cubicBezTo>
                    <a:pt x="298" y="68"/>
                    <a:pt x="275" y="29"/>
                    <a:pt x="220" y="17"/>
                  </a:cubicBezTo>
                  <a:cubicBezTo>
                    <a:pt x="220" y="17"/>
                    <a:pt x="90" y="0"/>
                    <a:pt x="1" y="20"/>
                  </a:cubicBezTo>
                  <a:cubicBezTo>
                    <a:pt x="1" y="20"/>
                    <a:pt x="1" y="20"/>
                    <a:pt x="0" y="21"/>
                  </a:cubicBezTo>
                  <a:cubicBezTo>
                    <a:pt x="21" y="36"/>
                    <a:pt x="49" y="60"/>
                    <a:pt x="64" y="89"/>
                  </a:cubicBezTo>
                  <a:cubicBezTo>
                    <a:pt x="64" y="89"/>
                    <a:pt x="210" y="63"/>
                    <a:pt x="300" y="71"/>
                  </a:cubicBezTo>
                  <a:close/>
                </a:path>
              </a:pathLst>
            </a:custGeom>
            <a:solidFill>
              <a:srgbClr val="7252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5" name="Freeform 156"/>
            <p:cNvSpPr>
              <a:spLocks noChangeArrowheads="1"/>
            </p:cNvSpPr>
            <p:nvPr/>
          </p:nvSpPr>
          <p:spPr bwMode="auto">
            <a:xfrm>
              <a:off x="5603875" y="3675063"/>
              <a:ext cx="388938" cy="47625"/>
            </a:xfrm>
            <a:custGeom>
              <a:avLst/>
              <a:gdLst>
                <a:gd name="T0" fmla="*/ 254 w 254"/>
                <a:gd name="T1" fmla="*/ 23 h 31"/>
                <a:gd name="T2" fmla="*/ 237 w 254"/>
                <a:gd name="T3" fmla="*/ 10 h 31"/>
                <a:gd name="T4" fmla="*/ 0 w 254"/>
                <a:gd name="T5" fmla="*/ 17 h 31"/>
                <a:gd name="T6" fmla="*/ 14 w 254"/>
                <a:gd name="T7" fmla="*/ 31 h 31"/>
                <a:gd name="T8" fmla="*/ 254 w 254"/>
                <a:gd name="T9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1">
                  <a:moveTo>
                    <a:pt x="254" y="23"/>
                  </a:moveTo>
                  <a:cubicBezTo>
                    <a:pt x="250" y="19"/>
                    <a:pt x="244" y="14"/>
                    <a:pt x="237" y="10"/>
                  </a:cubicBezTo>
                  <a:cubicBezTo>
                    <a:pt x="136" y="0"/>
                    <a:pt x="30" y="13"/>
                    <a:pt x="0" y="17"/>
                  </a:cubicBezTo>
                  <a:cubicBezTo>
                    <a:pt x="5" y="22"/>
                    <a:pt x="10" y="26"/>
                    <a:pt x="14" y="31"/>
                  </a:cubicBezTo>
                  <a:cubicBezTo>
                    <a:pt x="137" y="18"/>
                    <a:pt x="219" y="21"/>
                    <a:pt x="254" y="23"/>
                  </a:cubicBezTo>
                  <a:close/>
                </a:path>
              </a:pathLst>
            </a:custGeom>
            <a:solidFill>
              <a:srgbClr val="A97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6" name="Freeform 157"/>
            <p:cNvSpPr>
              <a:spLocks noChangeArrowheads="1"/>
            </p:cNvSpPr>
            <p:nvPr/>
          </p:nvSpPr>
          <p:spPr bwMode="auto">
            <a:xfrm>
              <a:off x="5722938" y="3554413"/>
              <a:ext cx="184150" cy="150813"/>
            </a:xfrm>
            <a:custGeom>
              <a:avLst/>
              <a:gdLst>
                <a:gd name="T0" fmla="*/ 13 w 120"/>
                <a:gd name="T1" fmla="*/ 98 h 98"/>
                <a:gd name="T2" fmla="*/ 10 w 120"/>
                <a:gd name="T3" fmla="*/ 97 h 98"/>
                <a:gd name="T4" fmla="*/ 1 w 120"/>
                <a:gd name="T5" fmla="*/ 83 h 98"/>
                <a:gd name="T6" fmla="*/ 15 w 120"/>
                <a:gd name="T7" fmla="*/ 21 h 98"/>
                <a:gd name="T8" fmla="*/ 21 w 120"/>
                <a:gd name="T9" fmla="*/ 19 h 98"/>
                <a:gd name="T10" fmla="*/ 113 w 120"/>
                <a:gd name="T11" fmla="*/ 22 h 98"/>
                <a:gd name="T12" fmla="*/ 120 w 120"/>
                <a:gd name="T13" fmla="*/ 26 h 98"/>
                <a:gd name="T14" fmla="*/ 116 w 120"/>
                <a:gd name="T15" fmla="*/ 83 h 98"/>
                <a:gd name="T16" fmla="*/ 104 w 120"/>
                <a:gd name="T17" fmla="*/ 95 h 98"/>
                <a:gd name="T18" fmla="*/ 92 w 120"/>
                <a:gd name="T19" fmla="*/ 82 h 98"/>
                <a:gd name="T20" fmla="*/ 95 w 120"/>
                <a:gd name="T21" fmla="*/ 40 h 98"/>
                <a:gd name="T22" fmla="*/ 36 w 120"/>
                <a:gd name="T23" fmla="*/ 40 h 98"/>
                <a:gd name="T24" fmla="*/ 25 w 120"/>
                <a:gd name="T25" fmla="*/ 88 h 98"/>
                <a:gd name="T26" fmla="*/ 13 w 120"/>
                <a:gd name="T2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0" h="98">
                  <a:moveTo>
                    <a:pt x="13" y="98"/>
                  </a:moveTo>
                  <a:cubicBezTo>
                    <a:pt x="12" y="98"/>
                    <a:pt x="11" y="98"/>
                    <a:pt x="10" y="97"/>
                  </a:cubicBezTo>
                  <a:cubicBezTo>
                    <a:pt x="4" y="96"/>
                    <a:pt x="0" y="89"/>
                    <a:pt x="1" y="83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3" y="18"/>
                    <a:pt x="72" y="0"/>
                    <a:pt x="113" y="22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6" y="83"/>
                    <a:pt x="116" y="83"/>
                    <a:pt x="116" y="83"/>
                  </a:cubicBezTo>
                  <a:cubicBezTo>
                    <a:pt x="116" y="90"/>
                    <a:pt x="110" y="95"/>
                    <a:pt x="104" y="95"/>
                  </a:cubicBezTo>
                  <a:cubicBezTo>
                    <a:pt x="97" y="94"/>
                    <a:pt x="92" y="89"/>
                    <a:pt x="92" y="82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72" y="32"/>
                    <a:pt x="47" y="37"/>
                    <a:pt x="36" y="40"/>
                  </a:cubicBezTo>
                  <a:cubicBezTo>
                    <a:pt x="25" y="88"/>
                    <a:pt x="25" y="88"/>
                    <a:pt x="25" y="88"/>
                  </a:cubicBezTo>
                  <a:cubicBezTo>
                    <a:pt x="23" y="94"/>
                    <a:pt x="18" y="98"/>
                    <a:pt x="13" y="98"/>
                  </a:cubicBezTo>
                  <a:close/>
                </a:path>
              </a:pathLst>
            </a:custGeom>
            <a:solidFill>
              <a:srgbClr val="482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7" name="Freeform 158"/>
            <p:cNvSpPr>
              <a:spLocks noChangeArrowheads="1"/>
            </p:cNvSpPr>
            <p:nvPr/>
          </p:nvSpPr>
          <p:spPr bwMode="auto">
            <a:xfrm>
              <a:off x="5780088" y="3540126"/>
              <a:ext cx="139700" cy="95250"/>
            </a:xfrm>
            <a:custGeom>
              <a:avLst/>
              <a:gdLst>
                <a:gd name="T0" fmla="*/ 0 w 91"/>
                <a:gd name="T1" fmla="*/ 54 h 63"/>
                <a:gd name="T2" fmla="*/ 10 w 91"/>
                <a:gd name="T3" fmla="*/ 11 h 63"/>
                <a:gd name="T4" fmla="*/ 80 w 91"/>
                <a:gd name="T5" fmla="*/ 9 h 63"/>
                <a:gd name="T6" fmla="*/ 56 w 91"/>
                <a:gd name="T7" fmla="*/ 57 h 63"/>
                <a:gd name="T8" fmla="*/ 0 w 91"/>
                <a:gd name="T9" fmla="*/ 5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63">
                  <a:moveTo>
                    <a:pt x="0" y="54"/>
                  </a:moveTo>
                  <a:cubicBezTo>
                    <a:pt x="0" y="54"/>
                    <a:pt x="1" y="21"/>
                    <a:pt x="10" y="11"/>
                  </a:cubicBezTo>
                  <a:cubicBezTo>
                    <a:pt x="20" y="0"/>
                    <a:pt x="69" y="2"/>
                    <a:pt x="80" y="9"/>
                  </a:cubicBezTo>
                  <a:cubicBezTo>
                    <a:pt x="91" y="16"/>
                    <a:pt x="82" y="63"/>
                    <a:pt x="56" y="57"/>
                  </a:cubicBezTo>
                  <a:cubicBezTo>
                    <a:pt x="30" y="51"/>
                    <a:pt x="0" y="54"/>
                    <a:pt x="0" y="54"/>
                  </a:cubicBezTo>
                  <a:close/>
                </a:path>
              </a:pathLst>
            </a:custGeom>
            <a:solidFill>
              <a:srgbClr val="EEBA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8" name="Freeform 159"/>
            <p:cNvSpPr>
              <a:spLocks noChangeArrowheads="1"/>
            </p:cNvSpPr>
            <p:nvPr/>
          </p:nvSpPr>
          <p:spPr bwMode="auto">
            <a:xfrm>
              <a:off x="5792788" y="3440113"/>
              <a:ext cx="128588" cy="100013"/>
            </a:xfrm>
            <a:custGeom>
              <a:avLst/>
              <a:gdLst>
                <a:gd name="T0" fmla="*/ 13 w 84"/>
                <a:gd name="T1" fmla="*/ 23 h 65"/>
                <a:gd name="T2" fmla="*/ 0 w 84"/>
                <a:gd name="T3" fmla="*/ 50 h 65"/>
                <a:gd name="T4" fmla="*/ 68 w 84"/>
                <a:gd name="T5" fmla="*/ 58 h 65"/>
                <a:gd name="T6" fmla="*/ 84 w 84"/>
                <a:gd name="T7" fmla="*/ 18 h 65"/>
                <a:gd name="T8" fmla="*/ 24 w 84"/>
                <a:gd name="T9" fmla="*/ 0 h 65"/>
                <a:gd name="T10" fmla="*/ 13 w 84"/>
                <a:gd name="T11" fmla="*/ 2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65">
                  <a:moveTo>
                    <a:pt x="13" y="23"/>
                  </a:move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33" y="65"/>
                    <a:pt x="68" y="58"/>
                  </a:cubicBezTo>
                  <a:cubicBezTo>
                    <a:pt x="84" y="18"/>
                    <a:pt x="84" y="18"/>
                    <a:pt x="84" y="18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13" y="23"/>
                  </a:lnTo>
                  <a:close/>
                </a:path>
              </a:pathLst>
            </a:custGeom>
            <a:solidFill>
              <a:srgbClr val="FFFC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09" name="Freeform 160"/>
            <p:cNvSpPr>
              <a:spLocks noChangeArrowheads="1"/>
            </p:cNvSpPr>
            <p:nvPr/>
          </p:nvSpPr>
          <p:spPr bwMode="auto">
            <a:xfrm>
              <a:off x="5799138" y="2722563"/>
              <a:ext cx="847725" cy="792163"/>
            </a:xfrm>
            <a:custGeom>
              <a:avLst/>
              <a:gdLst>
                <a:gd name="T0" fmla="*/ 521 w 552"/>
                <a:gd name="T1" fmla="*/ 5 h 516"/>
                <a:gd name="T2" fmla="*/ 468 w 552"/>
                <a:gd name="T3" fmla="*/ 14 h 516"/>
                <a:gd name="T4" fmla="*/ 137 w 552"/>
                <a:gd name="T5" fmla="*/ 136 h 516"/>
                <a:gd name="T6" fmla="*/ 0 w 552"/>
                <a:gd name="T7" fmla="*/ 466 h 516"/>
                <a:gd name="T8" fmla="*/ 110 w 552"/>
                <a:gd name="T9" fmla="*/ 493 h 516"/>
                <a:gd name="T10" fmla="*/ 198 w 552"/>
                <a:gd name="T11" fmla="*/ 226 h 516"/>
                <a:gd name="T12" fmla="*/ 526 w 552"/>
                <a:gd name="T13" fmla="*/ 61 h 516"/>
                <a:gd name="T14" fmla="*/ 521 w 552"/>
                <a:gd name="T15" fmla="*/ 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2" h="516">
                  <a:moveTo>
                    <a:pt x="521" y="5"/>
                  </a:moveTo>
                  <a:cubicBezTo>
                    <a:pt x="521" y="5"/>
                    <a:pt x="490" y="0"/>
                    <a:pt x="468" y="14"/>
                  </a:cubicBezTo>
                  <a:cubicBezTo>
                    <a:pt x="446" y="28"/>
                    <a:pt x="342" y="104"/>
                    <a:pt x="137" y="136"/>
                  </a:cubicBezTo>
                  <a:cubicBezTo>
                    <a:pt x="137" y="136"/>
                    <a:pt x="56" y="290"/>
                    <a:pt x="0" y="466"/>
                  </a:cubicBezTo>
                  <a:cubicBezTo>
                    <a:pt x="0" y="466"/>
                    <a:pt x="13" y="516"/>
                    <a:pt x="110" y="493"/>
                  </a:cubicBezTo>
                  <a:cubicBezTo>
                    <a:pt x="110" y="493"/>
                    <a:pt x="167" y="391"/>
                    <a:pt x="198" y="226"/>
                  </a:cubicBezTo>
                  <a:cubicBezTo>
                    <a:pt x="198" y="226"/>
                    <a:pt x="337" y="221"/>
                    <a:pt x="526" y="61"/>
                  </a:cubicBezTo>
                  <a:cubicBezTo>
                    <a:pt x="526" y="61"/>
                    <a:pt x="552" y="17"/>
                    <a:pt x="521" y="5"/>
                  </a:cubicBezTo>
                  <a:close/>
                </a:path>
              </a:pathLst>
            </a:cu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10" name="Freeform 161"/>
            <p:cNvSpPr>
              <a:spLocks noChangeArrowheads="1"/>
            </p:cNvSpPr>
            <p:nvPr/>
          </p:nvSpPr>
          <p:spPr bwMode="auto">
            <a:xfrm>
              <a:off x="6661150" y="2225676"/>
              <a:ext cx="276225" cy="498475"/>
            </a:xfrm>
            <a:custGeom>
              <a:avLst/>
              <a:gdLst>
                <a:gd name="T0" fmla="*/ 174 w 180"/>
                <a:gd name="T1" fmla="*/ 202 h 325"/>
                <a:gd name="T2" fmla="*/ 152 w 180"/>
                <a:gd name="T3" fmla="*/ 155 h 325"/>
                <a:gd name="T4" fmla="*/ 163 w 180"/>
                <a:gd name="T5" fmla="*/ 139 h 325"/>
                <a:gd name="T6" fmla="*/ 160 w 180"/>
                <a:gd name="T7" fmla="*/ 129 h 325"/>
                <a:gd name="T8" fmla="*/ 140 w 180"/>
                <a:gd name="T9" fmla="*/ 113 h 325"/>
                <a:gd name="T10" fmla="*/ 120 w 180"/>
                <a:gd name="T11" fmla="*/ 7 h 325"/>
                <a:gd name="T12" fmla="*/ 96 w 180"/>
                <a:gd name="T13" fmla="*/ 2 h 325"/>
                <a:gd name="T14" fmla="*/ 19 w 180"/>
                <a:gd name="T15" fmla="*/ 40 h 325"/>
                <a:gd name="T16" fmla="*/ 2 w 180"/>
                <a:gd name="T17" fmla="*/ 95 h 325"/>
                <a:gd name="T18" fmla="*/ 46 w 180"/>
                <a:gd name="T19" fmla="*/ 216 h 325"/>
                <a:gd name="T20" fmla="*/ 63 w 180"/>
                <a:gd name="T21" fmla="*/ 300 h 325"/>
                <a:gd name="T22" fmla="*/ 103 w 180"/>
                <a:gd name="T23" fmla="*/ 303 h 325"/>
                <a:gd name="T24" fmla="*/ 96 w 180"/>
                <a:gd name="T25" fmla="*/ 247 h 325"/>
                <a:gd name="T26" fmla="*/ 154 w 180"/>
                <a:gd name="T27" fmla="*/ 229 h 325"/>
                <a:gd name="T28" fmla="*/ 174 w 180"/>
                <a:gd name="T29" fmla="*/ 202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0" h="325">
                  <a:moveTo>
                    <a:pt x="174" y="202"/>
                  </a:moveTo>
                  <a:cubicBezTo>
                    <a:pt x="166" y="189"/>
                    <a:pt x="159" y="172"/>
                    <a:pt x="152" y="155"/>
                  </a:cubicBezTo>
                  <a:cubicBezTo>
                    <a:pt x="159" y="149"/>
                    <a:pt x="163" y="139"/>
                    <a:pt x="163" y="13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51" y="128"/>
                    <a:pt x="144" y="121"/>
                    <a:pt x="140" y="113"/>
                  </a:cubicBezTo>
                  <a:cubicBezTo>
                    <a:pt x="125" y="60"/>
                    <a:pt x="119" y="10"/>
                    <a:pt x="120" y="7"/>
                  </a:cubicBezTo>
                  <a:cubicBezTo>
                    <a:pt x="121" y="3"/>
                    <a:pt x="99" y="0"/>
                    <a:pt x="96" y="2"/>
                  </a:cubicBezTo>
                  <a:cubicBezTo>
                    <a:pt x="93" y="4"/>
                    <a:pt x="38" y="24"/>
                    <a:pt x="19" y="40"/>
                  </a:cubicBezTo>
                  <a:cubicBezTo>
                    <a:pt x="0" y="56"/>
                    <a:pt x="1" y="74"/>
                    <a:pt x="2" y="95"/>
                  </a:cubicBezTo>
                  <a:cubicBezTo>
                    <a:pt x="3" y="116"/>
                    <a:pt x="23" y="161"/>
                    <a:pt x="46" y="216"/>
                  </a:cubicBezTo>
                  <a:cubicBezTo>
                    <a:pt x="69" y="271"/>
                    <a:pt x="63" y="300"/>
                    <a:pt x="63" y="300"/>
                  </a:cubicBezTo>
                  <a:cubicBezTo>
                    <a:pt x="73" y="325"/>
                    <a:pt x="103" y="303"/>
                    <a:pt x="103" y="303"/>
                  </a:cubicBezTo>
                  <a:cubicBezTo>
                    <a:pt x="94" y="274"/>
                    <a:pt x="96" y="247"/>
                    <a:pt x="96" y="247"/>
                  </a:cubicBezTo>
                  <a:cubicBezTo>
                    <a:pt x="112" y="243"/>
                    <a:pt x="154" y="229"/>
                    <a:pt x="154" y="229"/>
                  </a:cubicBezTo>
                  <a:cubicBezTo>
                    <a:pt x="180" y="221"/>
                    <a:pt x="174" y="202"/>
                    <a:pt x="174" y="202"/>
                  </a:cubicBezTo>
                  <a:close/>
                </a:path>
              </a:pathLst>
            </a:custGeom>
            <a:solidFill>
              <a:srgbClr val="E0A8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11" name="Freeform 162"/>
            <p:cNvSpPr>
              <a:spLocks noChangeArrowheads="1"/>
            </p:cNvSpPr>
            <p:nvPr/>
          </p:nvSpPr>
          <p:spPr bwMode="auto">
            <a:xfrm>
              <a:off x="6502400" y="2162176"/>
              <a:ext cx="379413" cy="490538"/>
            </a:xfrm>
            <a:custGeom>
              <a:avLst/>
              <a:gdLst>
                <a:gd name="T0" fmla="*/ 155 w 247"/>
                <a:gd name="T1" fmla="*/ 219 h 319"/>
                <a:gd name="T2" fmla="*/ 139 w 247"/>
                <a:gd name="T3" fmla="*/ 197 h 319"/>
                <a:gd name="T4" fmla="*/ 157 w 247"/>
                <a:gd name="T5" fmla="*/ 178 h 319"/>
                <a:gd name="T6" fmla="*/ 198 w 247"/>
                <a:gd name="T7" fmla="*/ 203 h 319"/>
                <a:gd name="T8" fmla="*/ 145 w 247"/>
                <a:gd name="T9" fmla="*/ 98 h 319"/>
                <a:gd name="T10" fmla="*/ 240 w 247"/>
                <a:gd name="T11" fmla="*/ 63 h 319"/>
                <a:gd name="T12" fmla="*/ 225 w 247"/>
                <a:gd name="T13" fmla="*/ 0 h 319"/>
                <a:gd name="T14" fmla="*/ 65 w 247"/>
                <a:gd name="T15" fmla="*/ 24 h 319"/>
                <a:gd name="T16" fmla="*/ 43 w 247"/>
                <a:gd name="T17" fmla="*/ 85 h 319"/>
                <a:gd name="T18" fmla="*/ 28 w 247"/>
                <a:gd name="T19" fmla="*/ 142 h 319"/>
                <a:gd name="T20" fmla="*/ 125 w 247"/>
                <a:gd name="T21" fmla="*/ 286 h 319"/>
                <a:gd name="T22" fmla="*/ 155 w 247"/>
                <a:gd name="T23" fmla="*/ 219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7" h="319">
                  <a:moveTo>
                    <a:pt x="155" y="219"/>
                  </a:moveTo>
                  <a:cubicBezTo>
                    <a:pt x="155" y="219"/>
                    <a:pt x="147" y="233"/>
                    <a:pt x="139" y="197"/>
                  </a:cubicBezTo>
                  <a:cubicBezTo>
                    <a:pt x="131" y="161"/>
                    <a:pt x="149" y="169"/>
                    <a:pt x="157" y="178"/>
                  </a:cubicBezTo>
                  <a:cubicBezTo>
                    <a:pt x="165" y="187"/>
                    <a:pt x="161" y="211"/>
                    <a:pt x="198" y="203"/>
                  </a:cubicBezTo>
                  <a:cubicBezTo>
                    <a:pt x="235" y="195"/>
                    <a:pt x="145" y="98"/>
                    <a:pt x="145" y="98"/>
                  </a:cubicBezTo>
                  <a:cubicBezTo>
                    <a:pt x="145" y="98"/>
                    <a:pt x="191" y="96"/>
                    <a:pt x="240" y="63"/>
                  </a:cubicBezTo>
                  <a:cubicBezTo>
                    <a:pt x="240" y="63"/>
                    <a:pt x="247" y="50"/>
                    <a:pt x="225" y="0"/>
                  </a:cubicBezTo>
                  <a:cubicBezTo>
                    <a:pt x="225" y="0"/>
                    <a:pt x="117" y="25"/>
                    <a:pt x="65" y="24"/>
                  </a:cubicBezTo>
                  <a:cubicBezTo>
                    <a:pt x="13" y="23"/>
                    <a:pt x="43" y="85"/>
                    <a:pt x="43" y="85"/>
                  </a:cubicBezTo>
                  <a:cubicBezTo>
                    <a:pt x="43" y="85"/>
                    <a:pt x="0" y="91"/>
                    <a:pt x="28" y="142"/>
                  </a:cubicBezTo>
                  <a:cubicBezTo>
                    <a:pt x="56" y="193"/>
                    <a:pt x="94" y="224"/>
                    <a:pt x="125" y="286"/>
                  </a:cubicBezTo>
                  <a:cubicBezTo>
                    <a:pt x="125" y="286"/>
                    <a:pt x="174" y="319"/>
                    <a:pt x="155" y="219"/>
                  </a:cubicBezTo>
                  <a:close/>
                </a:path>
              </a:pathLst>
            </a:custGeom>
            <a:solidFill>
              <a:srgbClr val="482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12" name="Freeform 163"/>
            <p:cNvSpPr>
              <a:spLocks noChangeArrowheads="1"/>
            </p:cNvSpPr>
            <p:nvPr/>
          </p:nvSpPr>
          <p:spPr bwMode="auto">
            <a:xfrm>
              <a:off x="6651625" y="2655888"/>
              <a:ext cx="290513" cy="114300"/>
            </a:xfrm>
            <a:custGeom>
              <a:avLst/>
              <a:gdLst>
                <a:gd name="T0" fmla="*/ 0 w 190"/>
                <a:gd name="T1" fmla="*/ 42 h 74"/>
                <a:gd name="T2" fmla="*/ 88 w 190"/>
                <a:gd name="T3" fmla="*/ 7 h 74"/>
                <a:gd name="T4" fmla="*/ 190 w 190"/>
                <a:gd name="T5" fmla="*/ 74 h 74"/>
                <a:gd name="T6" fmla="*/ 0 w 190"/>
                <a:gd name="T7" fmla="*/ 4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74">
                  <a:moveTo>
                    <a:pt x="0" y="42"/>
                  </a:moveTo>
                  <a:cubicBezTo>
                    <a:pt x="0" y="42"/>
                    <a:pt x="42" y="0"/>
                    <a:pt x="88" y="7"/>
                  </a:cubicBezTo>
                  <a:cubicBezTo>
                    <a:pt x="134" y="14"/>
                    <a:pt x="148" y="34"/>
                    <a:pt x="190" y="74"/>
                  </a:cubicBezTo>
                  <a:cubicBezTo>
                    <a:pt x="190" y="74"/>
                    <a:pt x="39" y="69"/>
                    <a:pt x="0" y="42"/>
                  </a:cubicBezTo>
                  <a:close/>
                </a:path>
              </a:pathLst>
            </a:cu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13" name="Freeform 164"/>
            <p:cNvSpPr>
              <a:spLocks noChangeArrowheads="1"/>
            </p:cNvSpPr>
            <p:nvPr/>
          </p:nvSpPr>
          <p:spPr bwMode="auto">
            <a:xfrm>
              <a:off x="6192838" y="2646363"/>
              <a:ext cx="860425" cy="1355725"/>
            </a:xfrm>
            <a:custGeom>
              <a:avLst/>
              <a:gdLst>
                <a:gd name="T0" fmla="*/ 235 w 560"/>
                <a:gd name="T1" fmla="*/ 56 h 883"/>
                <a:gd name="T2" fmla="*/ 539 w 560"/>
                <a:gd name="T3" fmla="*/ 90 h 883"/>
                <a:gd name="T4" fmla="*/ 516 w 560"/>
                <a:gd name="T5" fmla="*/ 153 h 883"/>
                <a:gd name="T6" fmla="*/ 420 w 560"/>
                <a:gd name="T7" fmla="*/ 837 h 883"/>
                <a:gd name="T8" fmla="*/ 0 w 560"/>
                <a:gd name="T9" fmla="*/ 695 h 883"/>
                <a:gd name="T10" fmla="*/ 235 w 560"/>
                <a:gd name="T11" fmla="*/ 56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0" h="883">
                  <a:moveTo>
                    <a:pt x="235" y="56"/>
                  </a:moveTo>
                  <a:cubicBezTo>
                    <a:pt x="235" y="56"/>
                    <a:pt x="359" y="0"/>
                    <a:pt x="539" y="90"/>
                  </a:cubicBezTo>
                  <a:cubicBezTo>
                    <a:pt x="539" y="90"/>
                    <a:pt x="526" y="105"/>
                    <a:pt x="516" y="153"/>
                  </a:cubicBezTo>
                  <a:cubicBezTo>
                    <a:pt x="506" y="201"/>
                    <a:pt x="560" y="479"/>
                    <a:pt x="420" y="837"/>
                  </a:cubicBezTo>
                  <a:cubicBezTo>
                    <a:pt x="420" y="837"/>
                    <a:pt x="132" y="883"/>
                    <a:pt x="0" y="695"/>
                  </a:cubicBezTo>
                  <a:cubicBezTo>
                    <a:pt x="0" y="695"/>
                    <a:pt x="260" y="377"/>
                    <a:pt x="235" y="56"/>
                  </a:cubicBezTo>
                  <a:close/>
                </a:path>
              </a:pathLst>
            </a:custGeom>
            <a:solidFill>
              <a:srgbClr val="1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14" name="Freeform 165"/>
            <p:cNvSpPr>
              <a:spLocks noChangeArrowheads="1"/>
            </p:cNvSpPr>
            <p:nvPr/>
          </p:nvSpPr>
          <p:spPr bwMode="auto">
            <a:xfrm>
              <a:off x="7388225" y="3184526"/>
              <a:ext cx="155575" cy="90488"/>
            </a:xfrm>
            <a:custGeom>
              <a:avLst/>
              <a:gdLst>
                <a:gd name="T0" fmla="*/ 11 w 101"/>
                <a:gd name="T1" fmla="*/ 47 h 59"/>
                <a:gd name="T2" fmla="*/ 5 w 101"/>
                <a:gd name="T3" fmla="*/ 25 h 59"/>
                <a:gd name="T4" fmla="*/ 89 w 101"/>
                <a:gd name="T5" fmla="*/ 25 h 59"/>
                <a:gd name="T6" fmla="*/ 83 w 101"/>
                <a:gd name="T7" fmla="*/ 59 h 59"/>
                <a:gd name="T8" fmla="*/ 11 w 101"/>
                <a:gd name="T9" fmla="*/ 4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59">
                  <a:moveTo>
                    <a:pt x="11" y="47"/>
                  </a:moveTo>
                  <a:cubicBezTo>
                    <a:pt x="11" y="47"/>
                    <a:pt x="10" y="37"/>
                    <a:pt x="5" y="25"/>
                  </a:cubicBezTo>
                  <a:cubicBezTo>
                    <a:pt x="0" y="13"/>
                    <a:pt x="67" y="0"/>
                    <a:pt x="89" y="25"/>
                  </a:cubicBezTo>
                  <a:cubicBezTo>
                    <a:pt x="89" y="25"/>
                    <a:pt x="101" y="38"/>
                    <a:pt x="83" y="59"/>
                  </a:cubicBezTo>
                  <a:lnTo>
                    <a:pt x="11" y="47"/>
                  </a:lnTo>
                  <a:close/>
                </a:path>
              </a:pathLst>
            </a:custGeom>
            <a:solidFill>
              <a:srgbClr val="FFFC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115" name="Freeform 166"/>
            <p:cNvSpPr>
              <a:spLocks noChangeArrowheads="1"/>
            </p:cNvSpPr>
            <p:nvPr/>
          </p:nvSpPr>
          <p:spPr bwMode="auto">
            <a:xfrm>
              <a:off x="6916738" y="2763838"/>
              <a:ext cx="617538" cy="898525"/>
            </a:xfrm>
            <a:custGeom>
              <a:avLst/>
              <a:gdLst>
                <a:gd name="T0" fmla="*/ 72 w 402"/>
                <a:gd name="T1" fmla="*/ 21 h 585"/>
                <a:gd name="T2" fmla="*/ 62 w 402"/>
                <a:gd name="T3" fmla="*/ 12 h 585"/>
                <a:gd name="T4" fmla="*/ 14 w 402"/>
                <a:gd name="T5" fmla="*/ 141 h 585"/>
                <a:gd name="T6" fmla="*/ 149 w 402"/>
                <a:gd name="T7" fmla="*/ 568 h 585"/>
                <a:gd name="T8" fmla="*/ 398 w 402"/>
                <a:gd name="T9" fmla="*/ 339 h 585"/>
                <a:gd name="T10" fmla="*/ 360 w 402"/>
                <a:gd name="T11" fmla="*/ 304 h 585"/>
                <a:gd name="T12" fmla="*/ 310 w 402"/>
                <a:gd name="T13" fmla="*/ 318 h 585"/>
                <a:gd name="T14" fmla="*/ 200 w 402"/>
                <a:gd name="T15" fmla="*/ 433 h 585"/>
                <a:gd name="T16" fmla="*/ 72 w 402"/>
                <a:gd name="T17" fmla="*/ 21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2" h="585">
                  <a:moveTo>
                    <a:pt x="72" y="21"/>
                  </a:moveTo>
                  <a:cubicBezTo>
                    <a:pt x="72" y="21"/>
                    <a:pt x="70" y="15"/>
                    <a:pt x="62" y="12"/>
                  </a:cubicBezTo>
                  <a:cubicBezTo>
                    <a:pt x="54" y="9"/>
                    <a:pt x="0" y="0"/>
                    <a:pt x="14" y="141"/>
                  </a:cubicBezTo>
                  <a:cubicBezTo>
                    <a:pt x="28" y="282"/>
                    <a:pt x="129" y="514"/>
                    <a:pt x="149" y="568"/>
                  </a:cubicBezTo>
                  <a:cubicBezTo>
                    <a:pt x="149" y="568"/>
                    <a:pt x="302" y="585"/>
                    <a:pt x="398" y="339"/>
                  </a:cubicBezTo>
                  <a:cubicBezTo>
                    <a:pt x="398" y="339"/>
                    <a:pt x="402" y="311"/>
                    <a:pt x="360" y="304"/>
                  </a:cubicBezTo>
                  <a:cubicBezTo>
                    <a:pt x="318" y="297"/>
                    <a:pt x="310" y="318"/>
                    <a:pt x="310" y="318"/>
                  </a:cubicBezTo>
                  <a:cubicBezTo>
                    <a:pt x="310" y="318"/>
                    <a:pt x="286" y="357"/>
                    <a:pt x="200" y="433"/>
                  </a:cubicBezTo>
                  <a:cubicBezTo>
                    <a:pt x="200" y="433"/>
                    <a:pt x="87" y="123"/>
                    <a:pt x="72" y="21"/>
                  </a:cubicBezTo>
                  <a:close/>
                </a:path>
              </a:pathLst>
            </a:cu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</p:grpSp>
      <p:sp>
        <p:nvSpPr>
          <p:cNvPr id="124" name="矩形 51"/>
          <p:cNvSpPr>
            <a:spLocks noChangeArrowheads="1"/>
          </p:cNvSpPr>
          <p:nvPr/>
        </p:nvSpPr>
        <p:spPr bwMode="auto">
          <a:xfrm>
            <a:off x="34755" y="5750495"/>
            <a:ext cx="12144672" cy="1107505"/>
          </a:xfrm>
          <a:prstGeom prst="rect">
            <a:avLst/>
          </a:prstGeom>
          <a:solidFill>
            <a:srgbClr val="00B05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" name="矩形 49"/>
          <p:cNvSpPr>
            <a:spLocks noChangeArrowheads="1"/>
          </p:cNvSpPr>
          <p:nvPr/>
        </p:nvSpPr>
        <p:spPr bwMode="auto">
          <a:xfrm>
            <a:off x="0" y="5932992"/>
            <a:ext cx="12179426" cy="119855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7" name="矩形 27"/>
          <p:cNvSpPr>
            <a:spLocks noChangeArrowheads="1"/>
          </p:cNvSpPr>
          <p:nvPr/>
        </p:nvSpPr>
        <p:spPr bwMode="auto">
          <a:xfrm>
            <a:off x="0" y="6213881"/>
            <a:ext cx="12192000" cy="110133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666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d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with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307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307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307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 nodeType="afterGroup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>
                                          <p:cBhvr>
                                            <p:cTn id="13" dur="1000"/>
                                            <p:tgtEl>
                                              <p:spTgt spid="307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07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307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8" dur="3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9" dur="3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2" dur="3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3" dur="3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6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7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6" presetClass="entr" presetSubtype="37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0" dur="17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100" fill="hold"/>
                                            <p:tgtEl>
                                              <p:spTgt spid="307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100" fill="hold"/>
                                            <p:tgtEl>
                                              <p:spTgt spid="307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100" fill="hold"/>
                                            <p:tgtEl>
                                              <p:spTgt spid="307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100" fill="hold"/>
                                            <p:tgtEl>
                                              <p:spTgt spid="307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722" grpId="0" animBg="1"/>
          <p:bldP spid="30723" grpId="0" animBg="1"/>
          <p:bldP spid="30724" grpId="0" bldLvl="0" autoUpdateAnimBg="0"/>
          <p:bldP spid="30725" grpId="0" bldLvl="0" autoUpdateAnimBg="0"/>
          <p:bldP spid="67" grpId="0"/>
          <p:bldP spid="124" grpId="0" animBg="1"/>
          <p:bldP spid="122" grpId="0" animBg="1"/>
          <p:bldP spid="11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with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307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307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307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 nodeType="afterGroup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>
                                          <p:cBhvr>
                                            <p:cTn id="13" dur="1000"/>
                                            <p:tgtEl>
                                              <p:spTgt spid="307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07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307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3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3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3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3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3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6" presetClass="entr" presetSubtype="37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0" dur="17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100" fill="hold"/>
                                            <p:tgtEl>
                                              <p:spTgt spid="307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100" fill="hold"/>
                                            <p:tgtEl>
                                              <p:spTgt spid="307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100" fill="hold"/>
                                            <p:tgtEl>
                                              <p:spTgt spid="307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100" fill="hold"/>
                                            <p:tgtEl>
                                              <p:spTgt spid="307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722" grpId="0" animBg="1"/>
          <p:bldP spid="30723" grpId="0" animBg="1"/>
          <p:bldP spid="30724" grpId="0" bldLvl="0" autoUpdateAnimBg="0"/>
          <p:bldP spid="30725" grpId="0" bldLvl="0" autoUpdateAnimBg="0"/>
          <p:bldP spid="67" grpId="0"/>
          <p:bldP spid="124" grpId="0" animBg="1"/>
          <p:bldP spid="122" grpId="0" animBg="1"/>
          <p:bldP spid="117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7" name="组合 1"/>
          <p:cNvGrpSpPr>
            <a:grpSpLocks/>
          </p:cNvGrpSpPr>
          <p:nvPr/>
        </p:nvGrpSpPr>
        <p:grpSpPr bwMode="auto">
          <a:xfrm>
            <a:off x="2205" y="1742671"/>
            <a:ext cx="5040733" cy="5129613"/>
            <a:chOff x="7029283" y="1742676"/>
            <a:chExt cx="5042587" cy="5131426"/>
          </a:xfrm>
        </p:grpSpPr>
        <p:sp>
          <p:nvSpPr>
            <p:cNvPr id="5" name="椭圆 4"/>
            <p:cNvSpPr/>
            <p:nvPr/>
          </p:nvSpPr>
          <p:spPr>
            <a:xfrm>
              <a:off x="8120489" y="1742676"/>
              <a:ext cx="3951381" cy="39513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prstClr val="white"/>
                </a:solidFill>
              </a:endParaRPr>
            </a:p>
          </p:txBody>
        </p:sp>
        <p:sp>
          <p:nvSpPr>
            <p:cNvPr id="4099" name="Freeform 121"/>
            <p:cNvSpPr>
              <a:spLocks noChangeArrowheads="1"/>
            </p:cNvSpPr>
            <p:nvPr/>
          </p:nvSpPr>
          <p:spPr bwMode="auto">
            <a:xfrm>
              <a:off x="10185233" y="3562577"/>
              <a:ext cx="585788" cy="296863"/>
            </a:xfrm>
            <a:custGeom>
              <a:avLst/>
              <a:gdLst>
                <a:gd name="T0" fmla="*/ 364 w 381"/>
                <a:gd name="T1" fmla="*/ 151 h 194"/>
                <a:gd name="T2" fmla="*/ 366 w 381"/>
                <a:gd name="T3" fmla="*/ 140 h 194"/>
                <a:gd name="T4" fmla="*/ 328 w 381"/>
                <a:gd name="T5" fmla="*/ 102 h 194"/>
                <a:gd name="T6" fmla="*/ 258 w 381"/>
                <a:gd name="T7" fmla="*/ 38 h 194"/>
                <a:gd name="T8" fmla="*/ 216 w 381"/>
                <a:gd name="T9" fmla="*/ 52 h 194"/>
                <a:gd name="T10" fmla="*/ 134 w 381"/>
                <a:gd name="T11" fmla="*/ 0 h 194"/>
                <a:gd name="T12" fmla="*/ 44 w 381"/>
                <a:gd name="T13" fmla="*/ 91 h 194"/>
                <a:gd name="T14" fmla="*/ 50 w 381"/>
                <a:gd name="T15" fmla="*/ 122 h 194"/>
                <a:gd name="T16" fmla="*/ 38 w 381"/>
                <a:gd name="T17" fmla="*/ 119 h 194"/>
                <a:gd name="T18" fmla="*/ 0 w 381"/>
                <a:gd name="T19" fmla="*/ 157 h 194"/>
                <a:gd name="T20" fmla="*/ 38 w 381"/>
                <a:gd name="T21" fmla="*/ 194 h 194"/>
                <a:gd name="T22" fmla="*/ 359 w 381"/>
                <a:gd name="T23" fmla="*/ 194 h 194"/>
                <a:gd name="T24" fmla="*/ 381 w 381"/>
                <a:gd name="T25" fmla="*/ 172 h 194"/>
                <a:gd name="T26" fmla="*/ 364 w 381"/>
                <a:gd name="T27" fmla="*/ 15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1" h="194">
                  <a:moveTo>
                    <a:pt x="364" y="151"/>
                  </a:moveTo>
                  <a:cubicBezTo>
                    <a:pt x="365" y="147"/>
                    <a:pt x="366" y="144"/>
                    <a:pt x="366" y="140"/>
                  </a:cubicBezTo>
                  <a:cubicBezTo>
                    <a:pt x="366" y="119"/>
                    <a:pt x="349" y="102"/>
                    <a:pt x="328" y="102"/>
                  </a:cubicBezTo>
                  <a:cubicBezTo>
                    <a:pt x="325" y="66"/>
                    <a:pt x="294" y="38"/>
                    <a:pt x="258" y="38"/>
                  </a:cubicBezTo>
                  <a:cubicBezTo>
                    <a:pt x="242" y="38"/>
                    <a:pt x="228" y="43"/>
                    <a:pt x="216" y="52"/>
                  </a:cubicBezTo>
                  <a:cubicBezTo>
                    <a:pt x="201" y="21"/>
                    <a:pt x="170" y="0"/>
                    <a:pt x="134" y="0"/>
                  </a:cubicBezTo>
                  <a:cubicBezTo>
                    <a:pt x="85" y="0"/>
                    <a:pt x="44" y="41"/>
                    <a:pt x="44" y="91"/>
                  </a:cubicBezTo>
                  <a:cubicBezTo>
                    <a:pt x="44" y="102"/>
                    <a:pt x="46" y="112"/>
                    <a:pt x="50" y="122"/>
                  </a:cubicBezTo>
                  <a:cubicBezTo>
                    <a:pt x="46" y="120"/>
                    <a:pt x="42" y="119"/>
                    <a:pt x="38" y="119"/>
                  </a:cubicBezTo>
                  <a:cubicBezTo>
                    <a:pt x="17" y="119"/>
                    <a:pt x="0" y="136"/>
                    <a:pt x="0" y="157"/>
                  </a:cubicBezTo>
                  <a:cubicBezTo>
                    <a:pt x="0" y="177"/>
                    <a:pt x="17" y="194"/>
                    <a:pt x="38" y="194"/>
                  </a:cubicBezTo>
                  <a:cubicBezTo>
                    <a:pt x="58" y="194"/>
                    <a:pt x="349" y="194"/>
                    <a:pt x="359" y="194"/>
                  </a:cubicBezTo>
                  <a:cubicBezTo>
                    <a:pt x="371" y="194"/>
                    <a:pt x="381" y="184"/>
                    <a:pt x="381" y="172"/>
                  </a:cubicBezTo>
                  <a:cubicBezTo>
                    <a:pt x="381" y="162"/>
                    <a:pt x="374" y="153"/>
                    <a:pt x="364" y="151"/>
                  </a:cubicBezTo>
                  <a:close/>
                </a:path>
              </a:pathLst>
            </a:custGeom>
            <a:solidFill>
              <a:srgbClr val="47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0" name="Freeform 122"/>
            <p:cNvSpPr>
              <a:spLocks noChangeArrowheads="1"/>
            </p:cNvSpPr>
            <p:nvPr/>
          </p:nvSpPr>
          <p:spPr bwMode="auto">
            <a:xfrm>
              <a:off x="9685171" y="3051402"/>
              <a:ext cx="520700" cy="233363"/>
            </a:xfrm>
            <a:custGeom>
              <a:avLst/>
              <a:gdLst>
                <a:gd name="T0" fmla="*/ 39 w 339"/>
                <a:gd name="T1" fmla="*/ 73 h 152"/>
                <a:gd name="T2" fmla="*/ 51 w 339"/>
                <a:gd name="T3" fmla="*/ 75 h 152"/>
                <a:gd name="T4" fmla="*/ 111 w 339"/>
                <a:gd name="T5" fmla="*/ 29 h 152"/>
                <a:gd name="T6" fmla="*/ 140 w 339"/>
                <a:gd name="T7" fmla="*/ 37 h 152"/>
                <a:gd name="T8" fmla="*/ 168 w 339"/>
                <a:gd name="T9" fmla="*/ 11 h 152"/>
                <a:gd name="T10" fmla="*/ 192 w 339"/>
                <a:gd name="T11" fmla="*/ 26 h 152"/>
                <a:gd name="T12" fmla="*/ 245 w 339"/>
                <a:gd name="T13" fmla="*/ 0 h 152"/>
                <a:gd name="T14" fmla="*/ 310 w 339"/>
                <a:gd name="T15" fmla="*/ 65 h 152"/>
                <a:gd name="T16" fmla="*/ 307 w 339"/>
                <a:gd name="T17" fmla="*/ 85 h 152"/>
                <a:gd name="T18" fmla="*/ 339 w 339"/>
                <a:gd name="T19" fmla="*/ 118 h 152"/>
                <a:gd name="T20" fmla="*/ 306 w 339"/>
                <a:gd name="T21" fmla="*/ 152 h 152"/>
                <a:gd name="T22" fmla="*/ 39 w 339"/>
                <a:gd name="T23" fmla="*/ 152 h 152"/>
                <a:gd name="T24" fmla="*/ 0 w 339"/>
                <a:gd name="T25" fmla="*/ 112 h 152"/>
                <a:gd name="T26" fmla="*/ 39 w 339"/>
                <a:gd name="T27" fmla="*/ 7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9" h="152">
                  <a:moveTo>
                    <a:pt x="39" y="73"/>
                  </a:moveTo>
                  <a:cubicBezTo>
                    <a:pt x="44" y="73"/>
                    <a:pt x="48" y="73"/>
                    <a:pt x="51" y="75"/>
                  </a:cubicBezTo>
                  <a:cubicBezTo>
                    <a:pt x="58" y="49"/>
                    <a:pt x="82" y="29"/>
                    <a:pt x="111" y="29"/>
                  </a:cubicBezTo>
                  <a:cubicBezTo>
                    <a:pt x="121" y="29"/>
                    <a:pt x="131" y="32"/>
                    <a:pt x="140" y="37"/>
                  </a:cubicBezTo>
                  <a:cubicBezTo>
                    <a:pt x="141" y="23"/>
                    <a:pt x="153" y="11"/>
                    <a:pt x="168" y="11"/>
                  </a:cubicBezTo>
                  <a:cubicBezTo>
                    <a:pt x="178" y="11"/>
                    <a:pt x="188" y="18"/>
                    <a:pt x="192" y="26"/>
                  </a:cubicBezTo>
                  <a:cubicBezTo>
                    <a:pt x="204" y="10"/>
                    <a:pt x="223" y="0"/>
                    <a:pt x="245" y="0"/>
                  </a:cubicBezTo>
                  <a:cubicBezTo>
                    <a:pt x="281" y="0"/>
                    <a:pt x="310" y="29"/>
                    <a:pt x="310" y="65"/>
                  </a:cubicBezTo>
                  <a:cubicBezTo>
                    <a:pt x="310" y="72"/>
                    <a:pt x="309" y="78"/>
                    <a:pt x="307" y="85"/>
                  </a:cubicBezTo>
                  <a:cubicBezTo>
                    <a:pt x="325" y="85"/>
                    <a:pt x="339" y="100"/>
                    <a:pt x="339" y="118"/>
                  </a:cubicBezTo>
                  <a:cubicBezTo>
                    <a:pt x="339" y="137"/>
                    <a:pt x="324" y="152"/>
                    <a:pt x="306" y="152"/>
                  </a:cubicBezTo>
                  <a:cubicBezTo>
                    <a:pt x="289" y="152"/>
                    <a:pt x="52" y="152"/>
                    <a:pt x="39" y="152"/>
                  </a:cubicBezTo>
                  <a:cubicBezTo>
                    <a:pt x="18" y="152"/>
                    <a:pt x="0" y="134"/>
                    <a:pt x="0" y="112"/>
                  </a:cubicBezTo>
                  <a:cubicBezTo>
                    <a:pt x="0" y="90"/>
                    <a:pt x="18" y="73"/>
                    <a:pt x="39" y="73"/>
                  </a:cubicBezTo>
                  <a:close/>
                </a:path>
              </a:pathLst>
            </a:custGeom>
            <a:solidFill>
              <a:srgbClr val="47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1" name="Freeform 123"/>
            <p:cNvSpPr>
              <a:spLocks noChangeArrowheads="1"/>
            </p:cNvSpPr>
            <p:nvPr/>
          </p:nvSpPr>
          <p:spPr bwMode="auto">
            <a:xfrm>
              <a:off x="9718508" y="4210277"/>
              <a:ext cx="588963" cy="268288"/>
            </a:xfrm>
            <a:custGeom>
              <a:avLst/>
              <a:gdLst>
                <a:gd name="T0" fmla="*/ 345 w 383"/>
                <a:gd name="T1" fmla="*/ 95 h 175"/>
                <a:gd name="T2" fmla="*/ 336 w 383"/>
                <a:gd name="T3" fmla="*/ 97 h 175"/>
                <a:gd name="T4" fmla="*/ 284 w 383"/>
                <a:gd name="T5" fmla="*/ 67 h 175"/>
                <a:gd name="T6" fmla="*/ 273 w 383"/>
                <a:gd name="T7" fmla="*/ 68 h 175"/>
                <a:gd name="T8" fmla="*/ 187 w 383"/>
                <a:gd name="T9" fmla="*/ 0 h 175"/>
                <a:gd name="T10" fmla="*/ 104 w 383"/>
                <a:gd name="T11" fmla="*/ 60 h 175"/>
                <a:gd name="T12" fmla="*/ 86 w 383"/>
                <a:gd name="T13" fmla="*/ 58 h 175"/>
                <a:gd name="T14" fmla="*/ 27 w 383"/>
                <a:gd name="T15" fmla="*/ 104 h 175"/>
                <a:gd name="T16" fmla="*/ 0 w 383"/>
                <a:gd name="T17" fmla="*/ 139 h 175"/>
                <a:gd name="T18" fmla="*/ 36 w 383"/>
                <a:gd name="T19" fmla="*/ 175 h 175"/>
                <a:gd name="T20" fmla="*/ 345 w 383"/>
                <a:gd name="T21" fmla="*/ 171 h 175"/>
                <a:gd name="T22" fmla="*/ 383 w 383"/>
                <a:gd name="T23" fmla="*/ 133 h 175"/>
                <a:gd name="T24" fmla="*/ 345 w 383"/>
                <a:gd name="T25" fmla="*/ 9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3" h="175">
                  <a:moveTo>
                    <a:pt x="345" y="95"/>
                  </a:moveTo>
                  <a:cubicBezTo>
                    <a:pt x="342" y="95"/>
                    <a:pt x="339" y="96"/>
                    <a:pt x="336" y="97"/>
                  </a:cubicBezTo>
                  <a:cubicBezTo>
                    <a:pt x="326" y="79"/>
                    <a:pt x="306" y="67"/>
                    <a:pt x="284" y="67"/>
                  </a:cubicBezTo>
                  <a:cubicBezTo>
                    <a:pt x="280" y="67"/>
                    <a:pt x="276" y="67"/>
                    <a:pt x="273" y="68"/>
                  </a:cubicBezTo>
                  <a:cubicBezTo>
                    <a:pt x="263" y="29"/>
                    <a:pt x="229" y="0"/>
                    <a:pt x="187" y="0"/>
                  </a:cubicBezTo>
                  <a:cubicBezTo>
                    <a:pt x="148" y="0"/>
                    <a:pt x="115" y="25"/>
                    <a:pt x="104" y="60"/>
                  </a:cubicBezTo>
                  <a:cubicBezTo>
                    <a:pt x="98" y="59"/>
                    <a:pt x="92" y="58"/>
                    <a:pt x="86" y="58"/>
                  </a:cubicBezTo>
                  <a:cubicBezTo>
                    <a:pt x="58" y="58"/>
                    <a:pt x="34" y="77"/>
                    <a:pt x="27" y="104"/>
                  </a:cubicBezTo>
                  <a:cubicBezTo>
                    <a:pt x="12" y="108"/>
                    <a:pt x="0" y="122"/>
                    <a:pt x="0" y="139"/>
                  </a:cubicBezTo>
                  <a:cubicBezTo>
                    <a:pt x="0" y="158"/>
                    <a:pt x="16" y="175"/>
                    <a:pt x="36" y="175"/>
                  </a:cubicBezTo>
                  <a:cubicBezTo>
                    <a:pt x="42" y="175"/>
                    <a:pt x="340" y="171"/>
                    <a:pt x="345" y="171"/>
                  </a:cubicBezTo>
                  <a:cubicBezTo>
                    <a:pt x="366" y="171"/>
                    <a:pt x="383" y="154"/>
                    <a:pt x="383" y="133"/>
                  </a:cubicBezTo>
                  <a:cubicBezTo>
                    <a:pt x="383" y="112"/>
                    <a:pt x="366" y="95"/>
                    <a:pt x="345" y="95"/>
                  </a:cubicBezTo>
                  <a:close/>
                </a:path>
              </a:pathLst>
            </a:custGeom>
            <a:solidFill>
              <a:srgbClr val="47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2" name="Freeform 124"/>
            <p:cNvSpPr>
              <a:spLocks noChangeArrowheads="1"/>
            </p:cNvSpPr>
            <p:nvPr/>
          </p:nvSpPr>
          <p:spPr bwMode="auto">
            <a:xfrm>
              <a:off x="9597858" y="2757714"/>
              <a:ext cx="193675" cy="2217738"/>
            </a:xfrm>
            <a:custGeom>
              <a:avLst/>
              <a:gdLst>
                <a:gd name="T0" fmla="*/ 122 w 122"/>
                <a:gd name="T1" fmla="*/ 1273 h 1397"/>
                <a:gd name="T2" fmla="*/ 0 w 122"/>
                <a:gd name="T3" fmla="*/ 1397 h 1397"/>
                <a:gd name="T4" fmla="*/ 0 w 122"/>
                <a:gd name="T5" fmla="*/ 0 h 1397"/>
                <a:gd name="T6" fmla="*/ 122 w 122"/>
                <a:gd name="T7" fmla="*/ 97 h 1397"/>
                <a:gd name="T8" fmla="*/ 122 w 122"/>
                <a:gd name="T9" fmla="*/ 1273 h 1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1397">
                  <a:moveTo>
                    <a:pt x="122" y="1273"/>
                  </a:moveTo>
                  <a:lnTo>
                    <a:pt x="0" y="1397"/>
                  </a:lnTo>
                  <a:lnTo>
                    <a:pt x="0" y="0"/>
                  </a:lnTo>
                  <a:lnTo>
                    <a:pt x="122" y="97"/>
                  </a:lnTo>
                  <a:lnTo>
                    <a:pt x="122" y="1273"/>
                  </a:lnTo>
                  <a:close/>
                </a:path>
              </a:pathLst>
            </a:custGeom>
            <a:solidFill>
              <a:srgbClr val="A97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3" name="Rectangle 125"/>
            <p:cNvSpPr>
              <a:spLocks noChangeArrowheads="1"/>
            </p:cNvSpPr>
            <p:nvPr/>
          </p:nvSpPr>
          <p:spPr bwMode="auto">
            <a:xfrm>
              <a:off x="9542296" y="2752952"/>
              <a:ext cx="55563" cy="2217738"/>
            </a:xfrm>
            <a:prstGeom prst="rect">
              <a:avLst/>
            </a:prstGeom>
            <a:solidFill>
              <a:srgbClr val="482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4" name="Freeform 126"/>
            <p:cNvSpPr>
              <a:spLocks noChangeArrowheads="1"/>
            </p:cNvSpPr>
            <p:nvPr/>
          </p:nvSpPr>
          <p:spPr bwMode="auto">
            <a:xfrm>
              <a:off x="9467683" y="2638652"/>
              <a:ext cx="1327150" cy="2332038"/>
            </a:xfrm>
            <a:custGeom>
              <a:avLst/>
              <a:gdLst>
                <a:gd name="T0" fmla="*/ 767 w 836"/>
                <a:gd name="T1" fmla="*/ 0 h 1469"/>
                <a:gd name="T2" fmla="*/ 478 w 836"/>
                <a:gd name="T3" fmla="*/ 0 h 1469"/>
                <a:gd name="T4" fmla="*/ 345 w 836"/>
                <a:gd name="T5" fmla="*/ 0 h 1469"/>
                <a:gd name="T6" fmla="*/ 70 w 836"/>
                <a:gd name="T7" fmla="*/ 0 h 1469"/>
                <a:gd name="T8" fmla="*/ 0 w 836"/>
                <a:gd name="T9" fmla="*/ 0 h 1469"/>
                <a:gd name="T10" fmla="*/ 0 w 836"/>
                <a:gd name="T11" fmla="*/ 76 h 1469"/>
                <a:gd name="T12" fmla="*/ 0 w 836"/>
                <a:gd name="T13" fmla="*/ 1469 h 1469"/>
                <a:gd name="T14" fmla="*/ 70 w 836"/>
                <a:gd name="T15" fmla="*/ 1469 h 1469"/>
                <a:gd name="T16" fmla="*/ 70 w 836"/>
                <a:gd name="T17" fmla="*/ 76 h 1469"/>
                <a:gd name="T18" fmla="*/ 345 w 836"/>
                <a:gd name="T19" fmla="*/ 76 h 1469"/>
                <a:gd name="T20" fmla="*/ 478 w 836"/>
                <a:gd name="T21" fmla="*/ 76 h 1469"/>
                <a:gd name="T22" fmla="*/ 767 w 836"/>
                <a:gd name="T23" fmla="*/ 76 h 1469"/>
                <a:gd name="T24" fmla="*/ 767 w 836"/>
                <a:gd name="T25" fmla="*/ 1469 h 1469"/>
                <a:gd name="T26" fmla="*/ 836 w 836"/>
                <a:gd name="T27" fmla="*/ 1469 h 1469"/>
                <a:gd name="T28" fmla="*/ 836 w 836"/>
                <a:gd name="T29" fmla="*/ 76 h 1469"/>
                <a:gd name="T30" fmla="*/ 836 w 836"/>
                <a:gd name="T31" fmla="*/ 0 h 1469"/>
                <a:gd name="T32" fmla="*/ 767 w 836"/>
                <a:gd name="T33" fmla="*/ 0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6" h="1469">
                  <a:moveTo>
                    <a:pt x="767" y="0"/>
                  </a:moveTo>
                  <a:lnTo>
                    <a:pt x="478" y="0"/>
                  </a:lnTo>
                  <a:lnTo>
                    <a:pt x="345" y="0"/>
                  </a:lnTo>
                  <a:lnTo>
                    <a:pt x="70" y="0"/>
                  </a:lnTo>
                  <a:lnTo>
                    <a:pt x="0" y="0"/>
                  </a:lnTo>
                  <a:lnTo>
                    <a:pt x="0" y="76"/>
                  </a:lnTo>
                  <a:lnTo>
                    <a:pt x="0" y="1469"/>
                  </a:lnTo>
                  <a:lnTo>
                    <a:pt x="70" y="1469"/>
                  </a:lnTo>
                  <a:lnTo>
                    <a:pt x="70" y="76"/>
                  </a:lnTo>
                  <a:lnTo>
                    <a:pt x="345" y="76"/>
                  </a:lnTo>
                  <a:lnTo>
                    <a:pt x="478" y="76"/>
                  </a:lnTo>
                  <a:lnTo>
                    <a:pt x="767" y="76"/>
                  </a:lnTo>
                  <a:lnTo>
                    <a:pt x="767" y="1469"/>
                  </a:lnTo>
                  <a:lnTo>
                    <a:pt x="836" y="1469"/>
                  </a:lnTo>
                  <a:lnTo>
                    <a:pt x="836" y="76"/>
                  </a:lnTo>
                  <a:lnTo>
                    <a:pt x="836" y="0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7252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5" name="Freeform 127"/>
            <p:cNvSpPr>
              <a:spLocks noChangeArrowheads="1"/>
            </p:cNvSpPr>
            <p:nvPr/>
          </p:nvSpPr>
          <p:spPr bwMode="auto">
            <a:xfrm>
              <a:off x="9561346" y="2832327"/>
              <a:ext cx="34925" cy="185738"/>
            </a:xfrm>
            <a:custGeom>
              <a:avLst/>
              <a:gdLst>
                <a:gd name="T0" fmla="*/ 22 w 22"/>
                <a:gd name="T1" fmla="*/ 110 h 121"/>
                <a:gd name="T2" fmla="*/ 11 w 22"/>
                <a:gd name="T3" fmla="*/ 121 h 121"/>
                <a:gd name="T4" fmla="*/ 11 w 22"/>
                <a:gd name="T5" fmla="*/ 121 h 121"/>
                <a:gd name="T6" fmla="*/ 0 w 22"/>
                <a:gd name="T7" fmla="*/ 110 h 121"/>
                <a:gd name="T8" fmla="*/ 0 w 22"/>
                <a:gd name="T9" fmla="*/ 11 h 121"/>
                <a:gd name="T10" fmla="*/ 11 w 22"/>
                <a:gd name="T11" fmla="*/ 0 h 121"/>
                <a:gd name="T12" fmla="*/ 11 w 22"/>
                <a:gd name="T13" fmla="*/ 0 h 121"/>
                <a:gd name="T14" fmla="*/ 22 w 22"/>
                <a:gd name="T15" fmla="*/ 11 h 121"/>
                <a:gd name="T16" fmla="*/ 22 w 22"/>
                <a:gd name="T17" fmla="*/ 11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1">
                  <a:moveTo>
                    <a:pt x="22" y="110"/>
                  </a:moveTo>
                  <a:cubicBezTo>
                    <a:pt x="22" y="116"/>
                    <a:pt x="17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5" y="121"/>
                    <a:pt x="0" y="116"/>
                    <a:pt x="0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10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6" name="Rectangle 128"/>
            <p:cNvSpPr>
              <a:spLocks noChangeArrowheads="1"/>
            </p:cNvSpPr>
            <p:nvPr/>
          </p:nvSpPr>
          <p:spPr bwMode="auto">
            <a:xfrm>
              <a:off x="9561346" y="2918052"/>
              <a:ext cx="34925" cy="15875"/>
            </a:xfrm>
            <a:prstGeom prst="rect">
              <a:avLst/>
            </a:pr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7" name="Freeform 129"/>
            <p:cNvSpPr>
              <a:spLocks noChangeArrowheads="1"/>
            </p:cNvSpPr>
            <p:nvPr/>
          </p:nvSpPr>
          <p:spPr bwMode="auto">
            <a:xfrm>
              <a:off x="9561346" y="4700814"/>
              <a:ext cx="34925" cy="185738"/>
            </a:xfrm>
            <a:custGeom>
              <a:avLst/>
              <a:gdLst>
                <a:gd name="T0" fmla="*/ 22 w 22"/>
                <a:gd name="T1" fmla="*/ 110 h 121"/>
                <a:gd name="T2" fmla="*/ 11 w 22"/>
                <a:gd name="T3" fmla="*/ 121 h 121"/>
                <a:gd name="T4" fmla="*/ 11 w 22"/>
                <a:gd name="T5" fmla="*/ 121 h 121"/>
                <a:gd name="T6" fmla="*/ 0 w 22"/>
                <a:gd name="T7" fmla="*/ 110 h 121"/>
                <a:gd name="T8" fmla="*/ 0 w 22"/>
                <a:gd name="T9" fmla="*/ 11 h 121"/>
                <a:gd name="T10" fmla="*/ 11 w 22"/>
                <a:gd name="T11" fmla="*/ 0 h 121"/>
                <a:gd name="T12" fmla="*/ 11 w 22"/>
                <a:gd name="T13" fmla="*/ 0 h 121"/>
                <a:gd name="T14" fmla="*/ 22 w 22"/>
                <a:gd name="T15" fmla="*/ 11 h 121"/>
                <a:gd name="T16" fmla="*/ 22 w 22"/>
                <a:gd name="T17" fmla="*/ 11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1">
                  <a:moveTo>
                    <a:pt x="22" y="110"/>
                  </a:moveTo>
                  <a:cubicBezTo>
                    <a:pt x="22" y="116"/>
                    <a:pt x="17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5" y="121"/>
                    <a:pt x="0" y="116"/>
                    <a:pt x="0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10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8" name="Rectangle 130"/>
            <p:cNvSpPr>
              <a:spLocks noChangeArrowheads="1"/>
            </p:cNvSpPr>
            <p:nvPr/>
          </p:nvSpPr>
          <p:spPr bwMode="auto">
            <a:xfrm>
              <a:off x="9561346" y="4786539"/>
              <a:ext cx="34925" cy="15875"/>
            </a:xfrm>
            <a:prstGeom prst="rect">
              <a:avLst/>
            </a:pr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09" name="Freeform 131"/>
            <p:cNvSpPr>
              <a:spLocks noChangeArrowheads="1"/>
            </p:cNvSpPr>
            <p:nvPr/>
          </p:nvSpPr>
          <p:spPr bwMode="auto">
            <a:xfrm>
              <a:off x="9561346" y="3707039"/>
              <a:ext cx="34925" cy="185738"/>
            </a:xfrm>
            <a:custGeom>
              <a:avLst/>
              <a:gdLst>
                <a:gd name="T0" fmla="*/ 22 w 22"/>
                <a:gd name="T1" fmla="*/ 110 h 121"/>
                <a:gd name="T2" fmla="*/ 11 w 22"/>
                <a:gd name="T3" fmla="*/ 121 h 121"/>
                <a:gd name="T4" fmla="*/ 11 w 22"/>
                <a:gd name="T5" fmla="*/ 121 h 121"/>
                <a:gd name="T6" fmla="*/ 0 w 22"/>
                <a:gd name="T7" fmla="*/ 110 h 121"/>
                <a:gd name="T8" fmla="*/ 0 w 22"/>
                <a:gd name="T9" fmla="*/ 11 h 121"/>
                <a:gd name="T10" fmla="*/ 11 w 22"/>
                <a:gd name="T11" fmla="*/ 0 h 121"/>
                <a:gd name="T12" fmla="*/ 11 w 22"/>
                <a:gd name="T13" fmla="*/ 0 h 121"/>
                <a:gd name="T14" fmla="*/ 22 w 22"/>
                <a:gd name="T15" fmla="*/ 11 h 121"/>
                <a:gd name="T16" fmla="*/ 22 w 22"/>
                <a:gd name="T17" fmla="*/ 11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21">
                  <a:moveTo>
                    <a:pt x="22" y="110"/>
                  </a:moveTo>
                  <a:cubicBezTo>
                    <a:pt x="22" y="116"/>
                    <a:pt x="17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5" y="121"/>
                    <a:pt x="0" y="116"/>
                    <a:pt x="0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10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0" name="Rectangle 132"/>
            <p:cNvSpPr>
              <a:spLocks noChangeArrowheads="1"/>
            </p:cNvSpPr>
            <p:nvPr/>
          </p:nvSpPr>
          <p:spPr bwMode="auto">
            <a:xfrm>
              <a:off x="9561346" y="3791177"/>
              <a:ext cx="34925" cy="17463"/>
            </a:xfrm>
            <a:prstGeom prst="rect">
              <a:avLst/>
            </a:prstGeom>
            <a:solidFill>
              <a:srgbClr val="0D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1" name="Freeform 133"/>
            <p:cNvSpPr>
              <a:spLocks noChangeArrowheads="1"/>
            </p:cNvSpPr>
            <p:nvPr/>
          </p:nvSpPr>
          <p:spPr bwMode="auto">
            <a:xfrm>
              <a:off x="9735971" y="3840389"/>
              <a:ext cx="33338" cy="206375"/>
            </a:xfrm>
            <a:custGeom>
              <a:avLst/>
              <a:gdLst>
                <a:gd name="T0" fmla="*/ 22 w 22"/>
                <a:gd name="T1" fmla="*/ 124 h 135"/>
                <a:gd name="T2" fmla="*/ 11 w 22"/>
                <a:gd name="T3" fmla="*/ 135 h 135"/>
                <a:gd name="T4" fmla="*/ 11 w 22"/>
                <a:gd name="T5" fmla="*/ 135 h 135"/>
                <a:gd name="T6" fmla="*/ 0 w 22"/>
                <a:gd name="T7" fmla="*/ 124 h 135"/>
                <a:gd name="T8" fmla="*/ 0 w 22"/>
                <a:gd name="T9" fmla="*/ 11 h 135"/>
                <a:gd name="T10" fmla="*/ 11 w 22"/>
                <a:gd name="T11" fmla="*/ 0 h 135"/>
                <a:gd name="T12" fmla="*/ 11 w 22"/>
                <a:gd name="T13" fmla="*/ 0 h 135"/>
                <a:gd name="T14" fmla="*/ 22 w 22"/>
                <a:gd name="T15" fmla="*/ 11 h 135"/>
                <a:gd name="T16" fmla="*/ 22 w 22"/>
                <a:gd name="T17" fmla="*/ 12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5">
                  <a:moveTo>
                    <a:pt x="22" y="124"/>
                  </a:moveTo>
                  <a:cubicBezTo>
                    <a:pt x="22" y="130"/>
                    <a:pt x="17" y="135"/>
                    <a:pt x="11" y="135"/>
                  </a:cubicBezTo>
                  <a:cubicBezTo>
                    <a:pt x="11" y="135"/>
                    <a:pt x="11" y="135"/>
                    <a:pt x="11" y="135"/>
                  </a:cubicBezTo>
                  <a:cubicBezTo>
                    <a:pt x="5" y="135"/>
                    <a:pt x="0" y="130"/>
                    <a:pt x="0" y="12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lnTo>
                    <a:pt x="22" y="124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2" name="Freeform 134"/>
            <p:cNvSpPr>
              <a:spLocks noChangeArrowheads="1"/>
            </p:cNvSpPr>
            <p:nvPr/>
          </p:nvSpPr>
          <p:spPr bwMode="auto">
            <a:xfrm>
              <a:off x="9745496" y="3875314"/>
              <a:ext cx="146050" cy="49213"/>
            </a:xfrm>
            <a:custGeom>
              <a:avLst/>
              <a:gdLst>
                <a:gd name="T0" fmla="*/ 16 w 96"/>
                <a:gd name="T1" fmla="*/ 0 h 32"/>
                <a:gd name="T2" fmla="*/ 0 w 96"/>
                <a:gd name="T3" fmla="*/ 16 h 32"/>
                <a:gd name="T4" fmla="*/ 16 w 96"/>
                <a:gd name="T5" fmla="*/ 32 h 32"/>
                <a:gd name="T6" fmla="*/ 83 w 96"/>
                <a:gd name="T7" fmla="*/ 32 h 32"/>
                <a:gd name="T8" fmla="*/ 96 w 96"/>
                <a:gd name="T9" fmla="*/ 0 h 32"/>
                <a:gd name="T10" fmla="*/ 16 w 96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2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96" y="0"/>
                    <a:pt x="96" y="0"/>
                    <a:pt x="96" y="0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1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3" name="Freeform 135"/>
            <p:cNvSpPr>
              <a:spLocks noChangeArrowheads="1"/>
            </p:cNvSpPr>
            <p:nvPr/>
          </p:nvSpPr>
          <p:spPr bwMode="auto">
            <a:xfrm>
              <a:off x="9815346" y="3856264"/>
              <a:ext cx="95250" cy="201613"/>
            </a:xfrm>
            <a:custGeom>
              <a:avLst/>
              <a:gdLst>
                <a:gd name="T0" fmla="*/ 22 w 62"/>
                <a:gd name="T1" fmla="*/ 123 h 132"/>
                <a:gd name="T2" fmla="*/ 8 w 62"/>
                <a:gd name="T3" fmla="*/ 130 h 132"/>
                <a:gd name="T4" fmla="*/ 8 w 62"/>
                <a:gd name="T5" fmla="*/ 130 h 132"/>
                <a:gd name="T6" fmla="*/ 2 w 62"/>
                <a:gd name="T7" fmla="*/ 116 h 132"/>
                <a:gd name="T8" fmla="*/ 39 w 62"/>
                <a:gd name="T9" fmla="*/ 9 h 132"/>
                <a:gd name="T10" fmla="*/ 53 w 62"/>
                <a:gd name="T11" fmla="*/ 2 h 132"/>
                <a:gd name="T12" fmla="*/ 53 w 62"/>
                <a:gd name="T13" fmla="*/ 2 h 132"/>
                <a:gd name="T14" fmla="*/ 60 w 62"/>
                <a:gd name="T15" fmla="*/ 16 h 132"/>
                <a:gd name="T16" fmla="*/ 22 w 62"/>
                <a:gd name="T17" fmla="*/ 12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132">
                  <a:moveTo>
                    <a:pt x="22" y="123"/>
                  </a:moveTo>
                  <a:cubicBezTo>
                    <a:pt x="21" y="128"/>
                    <a:pt x="14" y="132"/>
                    <a:pt x="8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3" y="128"/>
                    <a:pt x="0" y="121"/>
                    <a:pt x="2" y="116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1" y="3"/>
                    <a:pt x="47" y="0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9" y="4"/>
                    <a:pt x="62" y="10"/>
                    <a:pt x="60" y="16"/>
                  </a:cubicBezTo>
                  <a:lnTo>
                    <a:pt x="22" y="123"/>
                  </a:lnTo>
                  <a:close/>
                </a:path>
              </a:pathLst>
            </a:custGeom>
            <a:solidFill>
              <a:srgbClr val="25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4" name="Freeform 136"/>
            <p:cNvSpPr>
              <a:spLocks noChangeArrowheads="1"/>
            </p:cNvSpPr>
            <p:nvPr/>
          </p:nvSpPr>
          <p:spPr bwMode="auto">
            <a:xfrm>
              <a:off x="7029283" y="4629377"/>
              <a:ext cx="4148138" cy="2244725"/>
            </a:xfrm>
            <a:custGeom>
              <a:avLst/>
              <a:gdLst>
                <a:gd name="T0" fmla="*/ 2064 w 2613"/>
                <a:gd name="T1" fmla="*/ 149 h 1414"/>
                <a:gd name="T2" fmla="*/ 2227 w 2613"/>
                <a:gd name="T3" fmla="*/ 149 h 1414"/>
                <a:gd name="T4" fmla="*/ 2216 w 2613"/>
                <a:gd name="T5" fmla="*/ 0 h 1414"/>
                <a:gd name="T6" fmla="*/ 1788 w 2613"/>
                <a:gd name="T7" fmla="*/ 149 h 1414"/>
                <a:gd name="T8" fmla="*/ 1933 w 2613"/>
                <a:gd name="T9" fmla="*/ 149 h 1414"/>
                <a:gd name="T10" fmla="*/ 1399 w 2613"/>
                <a:gd name="T11" fmla="*/ 435 h 1414"/>
                <a:gd name="T12" fmla="*/ 2084 w 2613"/>
                <a:gd name="T13" fmla="*/ 435 h 1414"/>
                <a:gd name="T14" fmla="*/ 0 w 2613"/>
                <a:gd name="T15" fmla="*/ 1163 h 1414"/>
                <a:gd name="T16" fmla="*/ 0 w 2613"/>
                <a:gd name="T17" fmla="*/ 1414 h 1414"/>
                <a:gd name="T18" fmla="*/ 2426 w 2613"/>
                <a:gd name="T19" fmla="*/ 1414 h 1414"/>
                <a:gd name="T20" fmla="*/ 2613 w 2613"/>
                <a:gd name="T21" fmla="*/ 302 h 1414"/>
                <a:gd name="T22" fmla="*/ 1828 w 2613"/>
                <a:gd name="T23" fmla="*/ 302 h 1414"/>
                <a:gd name="T24" fmla="*/ 2064 w 2613"/>
                <a:gd name="T25" fmla="*/ 149 h 1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13" h="1414">
                  <a:moveTo>
                    <a:pt x="2064" y="149"/>
                  </a:moveTo>
                  <a:lnTo>
                    <a:pt x="2227" y="149"/>
                  </a:lnTo>
                  <a:lnTo>
                    <a:pt x="2216" y="0"/>
                  </a:lnTo>
                  <a:lnTo>
                    <a:pt x="1788" y="149"/>
                  </a:lnTo>
                  <a:lnTo>
                    <a:pt x="1933" y="149"/>
                  </a:lnTo>
                  <a:lnTo>
                    <a:pt x="1399" y="435"/>
                  </a:lnTo>
                  <a:lnTo>
                    <a:pt x="2084" y="435"/>
                  </a:lnTo>
                  <a:lnTo>
                    <a:pt x="0" y="1163"/>
                  </a:lnTo>
                  <a:lnTo>
                    <a:pt x="0" y="1414"/>
                  </a:lnTo>
                  <a:lnTo>
                    <a:pt x="2426" y="1414"/>
                  </a:lnTo>
                  <a:lnTo>
                    <a:pt x="2613" y="302"/>
                  </a:lnTo>
                  <a:lnTo>
                    <a:pt x="1828" y="302"/>
                  </a:lnTo>
                  <a:lnTo>
                    <a:pt x="2064" y="149"/>
                  </a:lnTo>
                  <a:close/>
                </a:path>
              </a:pathLst>
            </a:custGeom>
            <a:solidFill>
              <a:srgbClr val="FFA6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5" name="Freeform 137"/>
            <p:cNvSpPr>
              <a:spLocks noChangeArrowheads="1"/>
            </p:cNvSpPr>
            <p:nvPr/>
          </p:nvSpPr>
          <p:spPr bwMode="auto">
            <a:xfrm>
              <a:off x="9199396" y="5640614"/>
              <a:ext cx="1225550" cy="490538"/>
            </a:xfrm>
            <a:custGeom>
              <a:avLst/>
              <a:gdLst>
                <a:gd name="T0" fmla="*/ 528 w 772"/>
                <a:gd name="T1" fmla="*/ 0 h 309"/>
                <a:gd name="T2" fmla="*/ 0 w 772"/>
                <a:gd name="T3" fmla="*/ 309 h 309"/>
                <a:gd name="T4" fmla="*/ 360 w 772"/>
                <a:gd name="T5" fmla="*/ 309 h 309"/>
                <a:gd name="T6" fmla="*/ 772 w 772"/>
                <a:gd name="T7" fmla="*/ 0 h 309"/>
                <a:gd name="T8" fmla="*/ 528 w 772"/>
                <a:gd name="T9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2" h="309">
                  <a:moveTo>
                    <a:pt x="528" y="0"/>
                  </a:moveTo>
                  <a:lnTo>
                    <a:pt x="0" y="309"/>
                  </a:lnTo>
                  <a:lnTo>
                    <a:pt x="360" y="309"/>
                  </a:lnTo>
                  <a:lnTo>
                    <a:pt x="772" y="0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6" name="Freeform 138"/>
            <p:cNvSpPr>
              <a:spLocks noChangeArrowheads="1"/>
            </p:cNvSpPr>
            <p:nvPr/>
          </p:nvSpPr>
          <p:spPr bwMode="auto">
            <a:xfrm>
              <a:off x="10099508" y="4864327"/>
              <a:ext cx="107950" cy="41275"/>
            </a:xfrm>
            <a:custGeom>
              <a:avLst/>
              <a:gdLst>
                <a:gd name="T0" fmla="*/ 28 w 68"/>
                <a:gd name="T1" fmla="*/ 26 h 26"/>
                <a:gd name="T2" fmla="*/ 68 w 68"/>
                <a:gd name="T3" fmla="*/ 0 h 26"/>
                <a:gd name="T4" fmla="*/ 42 w 68"/>
                <a:gd name="T5" fmla="*/ 0 h 26"/>
                <a:gd name="T6" fmla="*/ 0 w 68"/>
                <a:gd name="T7" fmla="*/ 26 h 26"/>
                <a:gd name="T8" fmla="*/ 28 w 68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26">
                  <a:moveTo>
                    <a:pt x="28" y="26"/>
                  </a:moveTo>
                  <a:lnTo>
                    <a:pt x="68" y="0"/>
                  </a:lnTo>
                  <a:lnTo>
                    <a:pt x="42" y="0"/>
                  </a:lnTo>
                  <a:lnTo>
                    <a:pt x="0" y="26"/>
                  </a:lnTo>
                  <a:lnTo>
                    <a:pt x="28" y="26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7" name="Freeform 139"/>
            <p:cNvSpPr>
              <a:spLocks noChangeArrowheads="1"/>
            </p:cNvSpPr>
            <p:nvPr/>
          </p:nvSpPr>
          <p:spPr bwMode="auto">
            <a:xfrm>
              <a:off x="9934408" y="4942114"/>
              <a:ext cx="144463" cy="61913"/>
            </a:xfrm>
            <a:custGeom>
              <a:avLst/>
              <a:gdLst>
                <a:gd name="T0" fmla="*/ 61 w 91"/>
                <a:gd name="T1" fmla="*/ 0 h 39"/>
                <a:gd name="T2" fmla="*/ 0 w 91"/>
                <a:gd name="T3" fmla="*/ 39 h 39"/>
                <a:gd name="T4" fmla="*/ 32 w 91"/>
                <a:gd name="T5" fmla="*/ 39 h 39"/>
                <a:gd name="T6" fmla="*/ 91 w 91"/>
                <a:gd name="T7" fmla="*/ 0 h 39"/>
                <a:gd name="T8" fmla="*/ 61 w 9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9">
                  <a:moveTo>
                    <a:pt x="61" y="0"/>
                  </a:moveTo>
                  <a:lnTo>
                    <a:pt x="0" y="39"/>
                  </a:lnTo>
                  <a:lnTo>
                    <a:pt x="32" y="39"/>
                  </a:lnTo>
                  <a:lnTo>
                    <a:pt x="9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8" name="Freeform 140"/>
            <p:cNvSpPr>
              <a:spLocks noChangeArrowheads="1"/>
            </p:cNvSpPr>
            <p:nvPr/>
          </p:nvSpPr>
          <p:spPr bwMode="auto">
            <a:xfrm>
              <a:off x="9715333" y="5053239"/>
              <a:ext cx="196850" cy="85725"/>
            </a:xfrm>
            <a:custGeom>
              <a:avLst/>
              <a:gdLst>
                <a:gd name="T0" fmla="*/ 87 w 124"/>
                <a:gd name="T1" fmla="*/ 0 h 54"/>
                <a:gd name="T2" fmla="*/ 0 w 124"/>
                <a:gd name="T3" fmla="*/ 54 h 54"/>
                <a:gd name="T4" fmla="*/ 43 w 124"/>
                <a:gd name="T5" fmla="*/ 54 h 54"/>
                <a:gd name="T6" fmla="*/ 124 w 124"/>
                <a:gd name="T7" fmla="*/ 0 h 54"/>
                <a:gd name="T8" fmla="*/ 87 w 124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54">
                  <a:moveTo>
                    <a:pt x="87" y="0"/>
                  </a:moveTo>
                  <a:lnTo>
                    <a:pt x="0" y="54"/>
                  </a:lnTo>
                  <a:lnTo>
                    <a:pt x="43" y="54"/>
                  </a:lnTo>
                  <a:lnTo>
                    <a:pt x="124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19" name="Freeform 141"/>
            <p:cNvSpPr>
              <a:spLocks noChangeArrowheads="1"/>
            </p:cNvSpPr>
            <p:nvPr/>
          </p:nvSpPr>
          <p:spPr bwMode="auto">
            <a:xfrm>
              <a:off x="9559758" y="5185002"/>
              <a:ext cx="390525" cy="49213"/>
            </a:xfrm>
            <a:custGeom>
              <a:avLst/>
              <a:gdLst>
                <a:gd name="T0" fmla="*/ 45 w 254"/>
                <a:gd name="T1" fmla="*/ 1 h 32"/>
                <a:gd name="T2" fmla="*/ 0 w 254"/>
                <a:gd name="T3" fmla="*/ 29 h 32"/>
                <a:gd name="T4" fmla="*/ 199 w 254"/>
                <a:gd name="T5" fmla="*/ 32 h 32"/>
                <a:gd name="T6" fmla="*/ 254 w 254"/>
                <a:gd name="T7" fmla="*/ 0 h 32"/>
                <a:gd name="T8" fmla="*/ 45 w 254"/>
                <a:gd name="T9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2">
                  <a:moveTo>
                    <a:pt x="45" y="1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199" y="32"/>
                    <a:pt x="199" y="32"/>
                    <a:pt x="199" y="32"/>
                  </a:cubicBezTo>
                  <a:cubicBezTo>
                    <a:pt x="217" y="22"/>
                    <a:pt x="236" y="11"/>
                    <a:pt x="254" y="0"/>
                  </a:cubicBezTo>
                  <a:lnTo>
                    <a:pt x="45" y="1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20" name="Freeform 142"/>
            <p:cNvSpPr>
              <a:spLocks noChangeArrowheads="1"/>
            </p:cNvSpPr>
            <p:nvPr/>
          </p:nvSpPr>
          <p:spPr bwMode="auto">
            <a:xfrm>
              <a:off x="10053471" y="5181827"/>
              <a:ext cx="479425" cy="57150"/>
            </a:xfrm>
            <a:custGeom>
              <a:avLst/>
              <a:gdLst>
                <a:gd name="T0" fmla="*/ 65 w 302"/>
                <a:gd name="T1" fmla="*/ 1 h 36"/>
                <a:gd name="T2" fmla="*/ 0 w 302"/>
                <a:gd name="T3" fmla="*/ 36 h 36"/>
                <a:gd name="T4" fmla="*/ 239 w 302"/>
                <a:gd name="T5" fmla="*/ 33 h 36"/>
                <a:gd name="T6" fmla="*/ 302 w 302"/>
                <a:gd name="T7" fmla="*/ 0 h 36"/>
                <a:gd name="T8" fmla="*/ 65 w 302"/>
                <a:gd name="T9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36">
                  <a:moveTo>
                    <a:pt x="65" y="1"/>
                  </a:moveTo>
                  <a:lnTo>
                    <a:pt x="0" y="36"/>
                  </a:lnTo>
                  <a:lnTo>
                    <a:pt x="239" y="33"/>
                  </a:lnTo>
                  <a:lnTo>
                    <a:pt x="302" y="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21" name="Freeform 143"/>
            <p:cNvSpPr>
              <a:spLocks noChangeArrowheads="1"/>
            </p:cNvSpPr>
            <p:nvPr/>
          </p:nvSpPr>
          <p:spPr bwMode="auto">
            <a:xfrm>
              <a:off x="10282071" y="5181827"/>
              <a:ext cx="709613" cy="284163"/>
            </a:xfrm>
            <a:custGeom>
              <a:avLst/>
              <a:gdLst>
                <a:gd name="T0" fmla="*/ 308 w 447"/>
                <a:gd name="T1" fmla="*/ 0 h 179"/>
                <a:gd name="T2" fmla="*/ 0 w 447"/>
                <a:gd name="T3" fmla="*/ 179 h 179"/>
                <a:gd name="T4" fmla="*/ 207 w 447"/>
                <a:gd name="T5" fmla="*/ 179 h 179"/>
                <a:gd name="T6" fmla="*/ 447 w 447"/>
                <a:gd name="T7" fmla="*/ 0 h 179"/>
                <a:gd name="T8" fmla="*/ 308 w 447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79">
                  <a:moveTo>
                    <a:pt x="308" y="0"/>
                  </a:moveTo>
                  <a:lnTo>
                    <a:pt x="0" y="179"/>
                  </a:lnTo>
                  <a:lnTo>
                    <a:pt x="207" y="179"/>
                  </a:lnTo>
                  <a:lnTo>
                    <a:pt x="447" y="0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  <p:sp>
          <p:nvSpPr>
            <p:cNvPr id="4122" name="Freeform 144"/>
            <p:cNvSpPr>
              <a:spLocks noChangeArrowheads="1"/>
            </p:cNvSpPr>
            <p:nvPr/>
          </p:nvSpPr>
          <p:spPr bwMode="auto">
            <a:xfrm>
              <a:off x="7943683" y="6370864"/>
              <a:ext cx="1493838" cy="503238"/>
            </a:xfrm>
            <a:custGeom>
              <a:avLst/>
              <a:gdLst>
                <a:gd name="T0" fmla="*/ 0 w 941"/>
                <a:gd name="T1" fmla="*/ 317 h 317"/>
                <a:gd name="T2" fmla="*/ 517 w 941"/>
                <a:gd name="T3" fmla="*/ 317 h 317"/>
                <a:gd name="T4" fmla="*/ 941 w 941"/>
                <a:gd name="T5" fmla="*/ 0 h 317"/>
                <a:gd name="T6" fmla="*/ 543 w 941"/>
                <a:gd name="T7" fmla="*/ 0 h 317"/>
                <a:gd name="T8" fmla="*/ 0 w 941"/>
                <a:gd name="T9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1" h="317">
                  <a:moveTo>
                    <a:pt x="0" y="317"/>
                  </a:moveTo>
                  <a:lnTo>
                    <a:pt x="517" y="317"/>
                  </a:lnTo>
                  <a:lnTo>
                    <a:pt x="941" y="0"/>
                  </a:lnTo>
                  <a:lnTo>
                    <a:pt x="543" y="0"/>
                  </a:lnTo>
                  <a:lnTo>
                    <a:pt x="0" y="317"/>
                  </a:lnTo>
                  <a:close/>
                </a:path>
              </a:pathLst>
            </a:custGeom>
            <a:solidFill>
              <a:srgbClr val="FC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088807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00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839785" y="1350096"/>
            <a:ext cx="5988252" cy="735396"/>
            <a:chOff x="4839785" y="1350096"/>
            <a:chExt cx="5988252" cy="735396"/>
          </a:xfrm>
        </p:grpSpPr>
        <p:sp>
          <p:nvSpPr>
            <p:cNvPr id="44" name="矩形 6"/>
            <p:cNvSpPr>
              <a:spLocks noChangeArrowheads="1"/>
            </p:cNvSpPr>
            <p:nvPr/>
          </p:nvSpPr>
          <p:spPr bwMode="auto">
            <a:xfrm>
              <a:off x="4839785" y="1350096"/>
              <a:ext cx="824167" cy="73539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4839785" y="1661728"/>
              <a:ext cx="5988252" cy="423764"/>
            </a:xfrm>
            <a:prstGeom prst="roundRect">
              <a:avLst>
                <a:gd name="adj" fmla="val 7848"/>
              </a:avLst>
            </a:prstGeom>
            <a:solidFill>
              <a:srgbClr val="FF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prstClr val="white"/>
                </a:solidFill>
              </a:endParaRPr>
            </a:p>
          </p:txBody>
        </p:sp>
      </p:grpSp>
      <p:sp>
        <p:nvSpPr>
          <p:cNvPr id="4124" name="文本框 30"/>
          <p:cNvSpPr txBox="1">
            <a:spLocks noChangeArrowheads="1"/>
          </p:cNvSpPr>
          <p:nvPr/>
        </p:nvSpPr>
        <p:spPr bwMode="auto">
          <a:xfrm>
            <a:off x="6255508" y="1606178"/>
            <a:ext cx="3368884" cy="522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1088807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799" dirty="0">
                <a:solidFill>
                  <a:prstClr val="white"/>
                </a:solidFill>
                <a:latin typeface="+mn-ea"/>
              </a:rPr>
              <a:t>项目介绍</a:t>
            </a:r>
          </a:p>
        </p:txBody>
      </p:sp>
      <p:sp>
        <p:nvSpPr>
          <p:cNvPr id="4125" name="文本框 31"/>
          <p:cNvSpPr txBox="1">
            <a:spLocks noChangeArrowheads="1"/>
          </p:cNvSpPr>
          <p:nvPr/>
        </p:nvSpPr>
        <p:spPr bwMode="auto">
          <a:xfrm>
            <a:off x="4932804" y="1383938"/>
            <a:ext cx="64699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dist" defTabSz="1088807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prstClr val="white"/>
                </a:solidFill>
                <a:latin typeface="+mn-ea"/>
              </a:rPr>
              <a:t>01</a:t>
            </a:r>
            <a:endParaRPr lang="zh-CN" altLang="en-US" sz="3600" dirty="0">
              <a:solidFill>
                <a:prstClr val="white"/>
              </a:solidFill>
              <a:latin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837948" y="2419046"/>
            <a:ext cx="5990089" cy="737762"/>
            <a:chOff x="4837948" y="2419046"/>
            <a:chExt cx="5990089" cy="737762"/>
          </a:xfrm>
        </p:grpSpPr>
        <p:sp>
          <p:nvSpPr>
            <p:cNvPr id="45" name="矩形 6"/>
            <p:cNvSpPr>
              <a:spLocks noChangeArrowheads="1"/>
            </p:cNvSpPr>
            <p:nvPr/>
          </p:nvSpPr>
          <p:spPr bwMode="auto">
            <a:xfrm>
              <a:off x="4837948" y="2419046"/>
              <a:ext cx="824167" cy="735395"/>
            </a:xfrm>
            <a:prstGeom prst="rect">
              <a:avLst/>
            </a:prstGeom>
            <a:solidFill>
              <a:srgbClr val="47D7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zh-CN" sz="2100">
                <a:solidFill>
                  <a:prstClr val="white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4839785" y="2733043"/>
              <a:ext cx="5988252" cy="423765"/>
            </a:xfrm>
            <a:prstGeom prst="roundRect">
              <a:avLst>
                <a:gd name="adj" fmla="val 7848"/>
              </a:avLst>
            </a:prstGeom>
            <a:solidFill>
              <a:srgbClr val="47D7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prstClr val="white"/>
                </a:solidFill>
              </a:endParaRPr>
            </a:p>
          </p:txBody>
        </p:sp>
      </p:grpSp>
      <p:sp>
        <p:nvSpPr>
          <p:cNvPr id="4127" name="文本框 33"/>
          <p:cNvSpPr txBox="1">
            <a:spLocks noChangeArrowheads="1"/>
          </p:cNvSpPr>
          <p:nvPr/>
        </p:nvSpPr>
        <p:spPr bwMode="auto">
          <a:xfrm>
            <a:off x="6255508" y="2677494"/>
            <a:ext cx="3368884" cy="522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1088807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799" dirty="0">
                <a:solidFill>
                  <a:prstClr val="white"/>
                </a:solidFill>
                <a:latin typeface="+mn-ea"/>
              </a:rPr>
              <a:t>项目分工</a:t>
            </a:r>
          </a:p>
        </p:txBody>
      </p:sp>
      <p:sp>
        <p:nvSpPr>
          <p:cNvPr id="4128" name="文本框 34"/>
          <p:cNvSpPr txBox="1">
            <a:spLocks noChangeArrowheads="1"/>
          </p:cNvSpPr>
          <p:nvPr/>
        </p:nvSpPr>
        <p:spPr bwMode="auto">
          <a:xfrm>
            <a:off x="4932804" y="2455252"/>
            <a:ext cx="64699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dist" defTabSz="1088807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prstClr val="white"/>
                </a:solidFill>
                <a:latin typeface="+mn-ea"/>
              </a:rPr>
              <a:t>02</a:t>
            </a:r>
            <a:endParaRPr lang="zh-CN" altLang="en-US" sz="3600" dirty="0">
              <a:solidFill>
                <a:prstClr val="white"/>
              </a:solidFill>
              <a:latin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837948" y="3466072"/>
            <a:ext cx="5990089" cy="762049"/>
            <a:chOff x="4837948" y="3466072"/>
            <a:chExt cx="5990089" cy="762049"/>
          </a:xfrm>
        </p:grpSpPr>
        <p:sp>
          <p:nvSpPr>
            <p:cNvPr id="47" name="矩形 6"/>
            <p:cNvSpPr>
              <a:spLocks noChangeArrowheads="1"/>
            </p:cNvSpPr>
            <p:nvPr/>
          </p:nvSpPr>
          <p:spPr bwMode="auto">
            <a:xfrm>
              <a:off x="4837948" y="3466072"/>
              <a:ext cx="824167" cy="735395"/>
            </a:xfrm>
            <a:prstGeom prst="rect">
              <a:avLst/>
            </a:prstGeom>
            <a:solidFill>
              <a:srgbClr val="FF58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zh-CN" sz="2100">
                <a:solidFill>
                  <a:prstClr val="white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4839785" y="3804357"/>
              <a:ext cx="5988252" cy="423764"/>
            </a:xfrm>
            <a:prstGeom prst="roundRect">
              <a:avLst>
                <a:gd name="adj" fmla="val 7848"/>
              </a:avLst>
            </a:prstGeom>
            <a:solidFill>
              <a:srgbClr val="FF58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prstClr val="white"/>
                </a:solidFill>
              </a:endParaRPr>
            </a:p>
          </p:txBody>
        </p:sp>
      </p:grpSp>
      <p:sp>
        <p:nvSpPr>
          <p:cNvPr id="4130" name="文本框 36"/>
          <p:cNvSpPr txBox="1">
            <a:spLocks noChangeArrowheads="1"/>
          </p:cNvSpPr>
          <p:nvPr/>
        </p:nvSpPr>
        <p:spPr bwMode="auto">
          <a:xfrm>
            <a:off x="6237600" y="3757216"/>
            <a:ext cx="3368884" cy="522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1088807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799" dirty="0">
                <a:solidFill>
                  <a:prstClr val="white"/>
                </a:solidFill>
                <a:latin typeface="+mn-ea"/>
              </a:rPr>
              <a:t>预定计划</a:t>
            </a:r>
          </a:p>
        </p:txBody>
      </p:sp>
      <p:sp>
        <p:nvSpPr>
          <p:cNvPr id="4131" name="文本框 37"/>
          <p:cNvSpPr txBox="1">
            <a:spLocks noChangeArrowheads="1"/>
          </p:cNvSpPr>
          <p:nvPr/>
        </p:nvSpPr>
        <p:spPr bwMode="auto">
          <a:xfrm>
            <a:off x="4932804" y="3526567"/>
            <a:ext cx="64699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dist" defTabSz="1088807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prstClr val="white"/>
                </a:solidFill>
                <a:latin typeface="+mn-ea"/>
              </a:rPr>
              <a:t>03</a:t>
            </a:r>
            <a:endParaRPr lang="zh-CN" altLang="en-US" sz="3600" dirty="0">
              <a:solidFill>
                <a:prstClr val="white"/>
              </a:solidFill>
              <a:latin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839785" y="4539752"/>
            <a:ext cx="5988252" cy="759685"/>
            <a:chOff x="4839785" y="4539752"/>
            <a:chExt cx="5988252" cy="759685"/>
          </a:xfrm>
        </p:grpSpPr>
        <p:sp>
          <p:nvSpPr>
            <p:cNvPr id="49" name="矩形 6"/>
            <p:cNvSpPr>
              <a:spLocks noChangeArrowheads="1"/>
            </p:cNvSpPr>
            <p:nvPr/>
          </p:nvSpPr>
          <p:spPr bwMode="auto">
            <a:xfrm>
              <a:off x="4839785" y="4539752"/>
              <a:ext cx="824167" cy="735395"/>
            </a:xfrm>
            <a:prstGeom prst="rect">
              <a:avLst/>
            </a:prstGeom>
            <a:solidFill>
              <a:srgbClr val="A97D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zh-CN" sz="2100">
                <a:solidFill>
                  <a:prstClr val="white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39" name="圆角矩形 38"/>
            <p:cNvSpPr/>
            <p:nvPr/>
          </p:nvSpPr>
          <p:spPr>
            <a:xfrm>
              <a:off x="4839785" y="4875672"/>
              <a:ext cx="5988252" cy="423765"/>
            </a:xfrm>
            <a:prstGeom prst="roundRect">
              <a:avLst>
                <a:gd name="adj" fmla="val 7848"/>
              </a:avLst>
            </a:prstGeom>
            <a:solidFill>
              <a:srgbClr val="A97D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endParaRPr lang="zh-CN" altLang="en-US" sz="2100" noProof="1">
                <a:solidFill>
                  <a:prstClr val="white"/>
                </a:solidFill>
              </a:endParaRPr>
            </a:p>
          </p:txBody>
        </p:sp>
      </p:grpSp>
      <p:sp>
        <p:nvSpPr>
          <p:cNvPr id="4133" name="文本框 39"/>
          <p:cNvSpPr txBox="1">
            <a:spLocks noChangeArrowheads="1"/>
          </p:cNvSpPr>
          <p:nvPr/>
        </p:nvSpPr>
        <p:spPr bwMode="auto">
          <a:xfrm>
            <a:off x="6255508" y="4820123"/>
            <a:ext cx="3368884" cy="522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1088807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799" dirty="0">
                <a:solidFill>
                  <a:prstClr val="white"/>
                </a:solidFill>
                <a:latin typeface="+mn-ea"/>
              </a:rPr>
              <a:t>参考资料</a:t>
            </a:r>
          </a:p>
        </p:txBody>
      </p:sp>
      <p:sp>
        <p:nvSpPr>
          <p:cNvPr id="4134" name="文本框 40"/>
          <p:cNvSpPr txBox="1">
            <a:spLocks noChangeArrowheads="1"/>
          </p:cNvSpPr>
          <p:nvPr/>
        </p:nvSpPr>
        <p:spPr bwMode="auto">
          <a:xfrm>
            <a:off x="4932804" y="4577601"/>
            <a:ext cx="64699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dist" defTabSz="1088807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dirty="0">
                <a:solidFill>
                  <a:prstClr val="white"/>
                </a:solidFill>
                <a:latin typeface="+mn-ea"/>
              </a:rPr>
              <a:t>04</a:t>
            </a:r>
            <a:endParaRPr lang="zh-CN" altLang="en-US" sz="3600" dirty="0">
              <a:solidFill>
                <a:prstClr val="white"/>
              </a:solidFill>
              <a:latin typeface="+mn-ea"/>
            </a:endParaRPr>
          </a:p>
        </p:txBody>
      </p:sp>
      <p:grpSp>
        <p:nvGrpSpPr>
          <p:cNvPr id="4135" name="组合 2"/>
          <p:cNvGrpSpPr>
            <a:grpSpLocks/>
          </p:cNvGrpSpPr>
          <p:nvPr/>
        </p:nvGrpSpPr>
        <p:grpSpPr bwMode="auto">
          <a:xfrm>
            <a:off x="1932158" y="1499841"/>
            <a:ext cx="2272774" cy="1152258"/>
            <a:chOff x="238618" y="479453"/>
            <a:chExt cx="2274395" cy="1151091"/>
          </a:xfrm>
        </p:grpSpPr>
        <p:sp>
          <p:nvSpPr>
            <p:cNvPr id="43" name="矩形 42"/>
            <p:cNvSpPr/>
            <p:nvPr/>
          </p:nvSpPr>
          <p:spPr>
            <a:xfrm>
              <a:off x="238618" y="1169156"/>
              <a:ext cx="2274395" cy="46138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defTabSz="1088807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spc="6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Contents</a:t>
              </a:r>
              <a:endParaRPr lang="zh-CN" altLang="en-US" sz="2400" spc="600" noProof="1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548330" y="479453"/>
              <a:ext cx="1654972" cy="83081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defTabSz="1088807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4799" spc="6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目录</a:t>
              </a:r>
            </a:p>
          </p:txBody>
        </p:sp>
      </p:grpSp>
      <p:sp>
        <p:nvSpPr>
          <p:cNvPr id="56" name="标题 8"/>
          <p:cNvSpPr txBox="1">
            <a:spLocks noChangeArrowheads="1"/>
          </p:cNvSpPr>
          <p:nvPr/>
        </p:nvSpPr>
        <p:spPr bwMode="auto">
          <a:xfrm>
            <a:off x="6310641" y="-1035496"/>
            <a:ext cx="727682" cy="461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984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u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4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4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4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4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2" dur="500"/>
                                            <p:tgtEl>
                                              <p:spTgt spid="40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400" fill="hold"/>
                                            <p:tgtEl>
                                              <p:spTgt spid="41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400" fill="hold"/>
                                            <p:tgtEl>
                                              <p:spTgt spid="41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400"/>
                                            <p:tgtEl>
                                              <p:spTgt spid="4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fill="hold" grpId="1" nodeType="withEffect" p14:presetBounceEnd="73333">
                                      <p:stCondLst>
                                        <p:cond delay="600"/>
                                      </p:stCondLst>
                                      <p:childTnLst>
                                        <p:animScale p14:bounceEnd="73333">
                                          <p:cBhvr>
                                            <p:cTn id="36" dur="300" fill="hold"/>
                                            <p:tgtEl>
                                              <p:spTgt spid="4125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400" fill="hold"/>
                                            <p:tgtEl>
                                              <p:spTgt spid="41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400" fill="hold"/>
                                            <p:tgtEl>
                                              <p:spTgt spid="41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400"/>
                                            <p:tgtEl>
                                              <p:spTgt spid="4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6" presetClass="emph" presetSubtype="0" fill="hold" grpId="1" nodeType="withEffect" p14:presetBounceEnd="73333">
                                      <p:stCondLst>
                                        <p:cond delay="800"/>
                                      </p:stCondLst>
                                      <p:childTnLst>
                                        <p:animScale p14:bounceEnd="73333">
                                          <p:cBhvr>
                                            <p:cTn id="43" dur="300" fill="hold"/>
                                            <p:tgtEl>
                                              <p:spTgt spid="4128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400" fill="hold"/>
                                            <p:tgtEl>
                                              <p:spTgt spid="41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400" fill="hold"/>
                                            <p:tgtEl>
                                              <p:spTgt spid="41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400"/>
                                            <p:tgtEl>
                                              <p:spTgt spid="4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6" presetClass="emph" presetSubtype="0" fill="hold" grpId="1" nodeType="withEffect" p14:presetBounceEnd="73333">
                                      <p:stCondLst>
                                        <p:cond delay="1000"/>
                                      </p:stCondLst>
                                      <p:childTnLst>
                                        <p:animScale p14:bounceEnd="73333">
                                          <p:cBhvr>
                                            <p:cTn id="50" dur="300" fill="hold"/>
                                            <p:tgtEl>
                                              <p:spTgt spid="4131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400" fill="hold"/>
                                            <p:tgtEl>
                                              <p:spTgt spid="41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400" fill="hold"/>
                                            <p:tgtEl>
                                              <p:spTgt spid="41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400"/>
                                            <p:tgtEl>
                                              <p:spTgt spid="4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6" presetClass="emph" presetSubtype="0" fill="hold" grpId="1" nodeType="withEffect" p14:presetBounceEnd="73333">
                                      <p:stCondLst>
                                        <p:cond delay="1200"/>
                                      </p:stCondLst>
                                      <p:childTnLst>
                                        <p:animScale p14:bounceEnd="73333">
                                          <p:cBhvr>
                                            <p:cTn id="57" dur="300" fill="hold"/>
                                            <p:tgtEl>
                                              <p:spTgt spid="4134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7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60" dur="500" fill="hold"/>
                                            <p:tgtEl>
                                              <p:spTgt spid="4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61" dur="500" fill="hold"/>
                                            <p:tgtEl>
                                              <p:spTgt spid="4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2" fill="hold" grpId="0" nodeType="withEffect" p14:presetBounceEnd="7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64" dur="500" fill="hold"/>
                                            <p:tgtEl>
                                              <p:spTgt spid="4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65" dur="500" fill="hold"/>
                                            <p:tgtEl>
                                              <p:spTgt spid="4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2" fill="hold" grpId="0" nodeType="withEffect" p14:presetBounceEnd="7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68" dur="500" fill="hold"/>
                                            <p:tgtEl>
                                              <p:spTgt spid="4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69" dur="500" fill="hold"/>
                                            <p:tgtEl>
                                              <p:spTgt spid="4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2" fill="hold" grpId="0" nodeType="withEffect" p14:presetBounceEnd="7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2" dur="500" fill="hold"/>
                                            <p:tgtEl>
                                              <p:spTgt spid="4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73" dur="500" fill="hold"/>
                                            <p:tgtEl>
                                              <p:spTgt spid="4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24" grpId="0"/>
          <p:bldP spid="4125" grpId="0"/>
          <p:bldP spid="4125" grpId="1"/>
          <p:bldP spid="4127" grpId="0"/>
          <p:bldP spid="4128" grpId="0"/>
          <p:bldP spid="4128" grpId="1"/>
          <p:bldP spid="4130" grpId="0"/>
          <p:bldP spid="4131" grpId="0"/>
          <p:bldP spid="4131" grpId="1"/>
          <p:bldP spid="4133" grpId="0"/>
          <p:bldP spid="4134" grpId="0"/>
          <p:bldP spid="4134" grpId="1"/>
          <p:bldP spid="5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4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4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4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4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2" dur="500"/>
                                            <p:tgtEl>
                                              <p:spTgt spid="40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400" fill="hold"/>
                                            <p:tgtEl>
                                              <p:spTgt spid="41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400" fill="hold"/>
                                            <p:tgtEl>
                                              <p:spTgt spid="41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400"/>
                                            <p:tgtEl>
                                              <p:spTgt spid="4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6" dur="300" fill="hold"/>
                                            <p:tgtEl>
                                              <p:spTgt spid="4125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400" fill="hold"/>
                                            <p:tgtEl>
                                              <p:spTgt spid="41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400" fill="hold"/>
                                            <p:tgtEl>
                                              <p:spTgt spid="41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400"/>
                                            <p:tgtEl>
                                              <p:spTgt spid="4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6" presetClass="emph" presetSubtype="0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3" dur="300" fill="hold"/>
                                            <p:tgtEl>
                                              <p:spTgt spid="4128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400" fill="hold"/>
                                            <p:tgtEl>
                                              <p:spTgt spid="41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400" fill="hold"/>
                                            <p:tgtEl>
                                              <p:spTgt spid="41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400"/>
                                            <p:tgtEl>
                                              <p:spTgt spid="4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6" presetClass="emph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300" fill="hold"/>
                                            <p:tgtEl>
                                              <p:spTgt spid="4131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400" fill="hold"/>
                                            <p:tgtEl>
                                              <p:spTgt spid="41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400" fill="hold"/>
                                            <p:tgtEl>
                                              <p:spTgt spid="41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400"/>
                                            <p:tgtEl>
                                              <p:spTgt spid="4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6" presetClass="emph" presetSubtype="0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57" dur="300" fill="hold"/>
                                            <p:tgtEl>
                                              <p:spTgt spid="4134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4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4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2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4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4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4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4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4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4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24" grpId="0"/>
          <p:bldP spid="4125" grpId="0"/>
          <p:bldP spid="4125" grpId="1"/>
          <p:bldP spid="4127" grpId="0"/>
          <p:bldP spid="4128" grpId="0"/>
          <p:bldP spid="4128" grpId="1"/>
          <p:bldP spid="4130" grpId="0"/>
          <p:bldP spid="4131" grpId="0"/>
          <p:bldP spid="4131" grpId="1"/>
          <p:bldP spid="4133" grpId="0"/>
          <p:bldP spid="4134" grpId="0"/>
          <p:bldP spid="4134" grpId="1"/>
          <p:bldP spid="56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5135896" y="2276873"/>
            <a:ext cx="2949846" cy="140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67" b="1" dirty="0">
                <a:solidFill>
                  <a:srgbClr val="080808"/>
                </a:solidFill>
                <a:latin typeface="微软雅黑"/>
              </a:rPr>
              <a:t> </a:t>
            </a:r>
            <a:r>
              <a:rPr lang="zh-CN" altLang="en-US" sz="3733" b="1" dirty="0">
                <a:solidFill>
                  <a:srgbClr val="080808"/>
                </a:solidFill>
                <a:latin typeface="微软雅黑"/>
              </a:rPr>
              <a:t>第一部分</a:t>
            </a:r>
            <a:endParaRPr lang="en-US" altLang="zh-CN" sz="3733" b="1" dirty="0">
              <a:solidFill>
                <a:srgbClr val="080808"/>
              </a:solidFill>
              <a:latin typeface="微软雅黑"/>
            </a:endParaRPr>
          </a:p>
          <a:p>
            <a:pPr marL="0" lvl="1"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dirty="0">
                <a:solidFill>
                  <a:srgbClr val="FE0000"/>
                </a:solidFill>
                <a:latin typeface="微软雅黑"/>
              </a:rPr>
              <a:t>项目介绍</a:t>
            </a: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4847861" y="2180861"/>
            <a:ext cx="0" cy="2565899"/>
          </a:xfrm>
          <a:prstGeom prst="line">
            <a:avLst/>
          </a:prstGeom>
          <a:ln w="12700">
            <a:solidFill>
              <a:srgbClr val="08080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090528" y="4306307"/>
            <a:ext cx="1203795" cy="328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133" dirty="0">
                <a:solidFill>
                  <a:srgbClr val="080808"/>
                </a:solidFill>
                <a:latin typeface="微软雅黑"/>
              </a:rPr>
              <a:t>PART 01</a:t>
            </a:r>
            <a:endParaRPr lang="zh-CN" altLang="en-US" sz="2133" dirty="0">
              <a:solidFill>
                <a:srgbClr val="080808"/>
              </a:solidFill>
              <a:latin typeface="微软雅黑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2866476" y="2311714"/>
            <a:ext cx="1526556" cy="15265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80808"/>
              </a:solidFill>
              <a:latin typeface="微软雅黑"/>
            </a:endParaRPr>
          </a:p>
        </p:txBody>
      </p:sp>
      <p:sp>
        <p:nvSpPr>
          <p:cNvPr id="75" name="TextBox 13"/>
          <p:cNvSpPr txBox="1"/>
          <p:nvPr/>
        </p:nvSpPr>
        <p:spPr>
          <a:xfrm>
            <a:off x="3125784" y="2562029"/>
            <a:ext cx="1203795" cy="10259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667" b="1" dirty="0">
                <a:solidFill>
                  <a:schemeClr val="bg1"/>
                </a:solidFill>
                <a:latin typeface="微软雅黑"/>
              </a:rPr>
              <a:t>01</a:t>
            </a:r>
            <a:endParaRPr lang="zh-CN" altLang="en-US" sz="6667" b="1" dirty="0">
              <a:solidFill>
                <a:schemeClr val="bg1"/>
              </a:solidFill>
              <a:latin typeface="微软雅黑"/>
            </a:endParaRPr>
          </a:p>
        </p:txBody>
      </p:sp>
      <p:sp>
        <p:nvSpPr>
          <p:cNvPr id="11" name="标题 8"/>
          <p:cNvSpPr txBox="1">
            <a:spLocks noChangeArrowheads="1"/>
          </p:cNvSpPr>
          <p:nvPr/>
        </p:nvSpPr>
        <p:spPr bwMode="auto">
          <a:xfrm>
            <a:off x="6310641" y="-1035496"/>
            <a:ext cx="727682" cy="461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6773256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9" grpId="0" animBg="1"/>
      <p:bldP spid="75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等腰三角形 40"/>
          <p:cNvSpPr>
            <a:spLocks noChangeArrowheads="1"/>
          </p:cNvSpPr>
          <p:nvPr/>
        </p:nvSpPr>
        <p:spPr bwMode="auto">
          <a:xfrm rot="18699970">
            <a:off x="4532897" y="2290059"/>
            <a:ext cx="528671" cy="631772"/>
          </a:xfrm>
          <a:prstGeom prst="triangle">
            <a:avLst>
              <a:gd name="adj" fmla="val 50000"/>
            </a:avLst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099" name="等腰三角形 41"/>
          <p:cNvSpPr>
            <a:spLocks noChangeArrowheads="1"/>
          </p:cNvSpPr>
          <p:nvPr/>
        </p:nvSpPr>
        <p:spPr bwMode="auto">
          <a:xfrm rot="13479342">
            <a:off x="4607482" y="4763405"/>
            <a:ext cx="528671" cy="631773"/>
          </a:xfrm>
          <a:prstGeom prst="triangle">
            <a:avLst>
              <a:gd name="adj" fmla="val 50000"/>
            </a:avLst>
          </a:prstGeom>
          <a:solidFill>
            <a:srgbClr val="A5A5A5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00" name="等腰三角形 42"/>
          <p:cNvSpPr>
            <a:spLocks noChangeArrowheads="1"/>
          </p:cNvSpPr>
          <p:nvPr/>
        </p:nvSpPr>
        <p:spPr bwMode="auto">
          <a:xfrm rot="3026884">
            <a:off x="6995499" y="2313400"/>
            <a:ext cx="528671" cy="631772"/>
          </a:xfrm>
          <a:prstGeom prst="triangle">
            <a:avLst>
              <a:gd name="adj" fmla="val 50000"/>
            </a:avLst>
          </a:prstGeom>
          <a:solidFill>
            <a:srgbClr val="5B9BD5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01" name="等腰三角形 43"/>
          <p:cNvSpPr>
            <a:spLocks noChangeArrowheads="1"/>
          </p:cNvSpPr>
          <p:nvPr/>
        </p:nvSpPr>
        <p:spPr bwMode="auto">
          <a:xfrm rot="7573868">
            <a:off x="7141378" y="4661708"/>
            <a:ext cx="528671" cy="631772"/>
          </a:xfrm>
          <a:prstGeom prst="triangle">
            <a:avLst>
              <a:gd name="adj" fmla="val 50000"/>
            </a:avLst>
          </a:prstGeom>
          <a:solidFill>
            <a:srgbClr val="ED7D3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02" name="矩形 56"/>
          <p:cNvSpPr>
            <a:spLocks noChangeArrowheads="1"/>
          </p:cNvSpPr>
          <p:nvPr/>
        </p:nvSpPr>
        <p:spPr bwMode="auto">
          <a:xfrm>
            <a:off x="869021" y="1980471"/>
            <a:ext cx="2517179" cy="177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ts val="3363"/>
              </a:lnSpc>
            </a:pPr>
            <a:r>
              <a:rPr lang="zh-CN" altLang="zh-CN" sz="14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一款拥有者卡通风格的射击游戏，人物之间通过不同种类的武器进行射击，营造出好玩又紧张的游戏氛围</a:t>
            </a:r>
          </a:p>
        </p:txBody>
      </p:sp>
      <p:sp>
        <p:nvSpPr>
          <p:cNvPr id="4104" name="矩形 58"/>
          <p:cNvSpPr>
            <a:spLocks noChangeArrowheads="1"/>
          </p:cNvSpPr>
          <p:nvPr/>
        </p:nvSpPr>
        <p:spPr bwMode="auto">
          <a:xfrm>
            <a:off x="1019978" y="4488408"/>
            <a:ext cx="2518482" cy="2206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ts val="3363"/>
              </a:lnSpc>
            </a:pPr>
            <a:r>
              <a:rPr lang="zh-CN" altLang="zh-CN" sz="14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简单易懂的游戏规则，想尽一切办法把敌人消灭掉，运用简单的操作，玩家需要找到合适的角度来利用这一规则射击到敌人，乐趣多多。</a:t>
            </a:r>
          </a:p>
        </p:txBody>
      </p:sp>
      <p:sp>
        <p:nvSpPr>
          <p:cNvPr id="4106" name="矩形 60"/>
          <p:cNvSpPr>
            <a:spLocks noChangeArrowheads="1"/>
          </p:cNvSpPr>
          <p:nvPr/>
        </p:nvSpPr>
        <p:spPr bwMode="auto">
          <a:xfrm>
            <a:off x="8485736" y="2198480"/>
            <a:ext cx="2518482" cy="133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ts val="3363"/>
              </a:lnSpc>
            </a:pPr>
            <a:r>
              <a:rPr lang="zh-CN" altLang="zh-CN" sz="14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多样Q版的人物造型，最重要的是里面的角色和武器装备非常多，满足玩家的各种需求；</a:t>
            </a:r>
          </a:p>
        </p:txBody>
      </p:sp>
      <p:sp>
        <p:nvSpPr>
          <p:cNvPr id="4110" name="文本框 64"/>
          <p:cNvSpPr>
            <a:spLocks noChangeArrowheads="1"/>
          </p:cNvSpPr>
          <p:nvPr/>
        </p:nvSpPr>
        <p:spPr bwMode="auto">
          <a:xfrm>
            <a:off x="4677357" y="3304628"/>
            <a:ext cx="272835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accent3"/>
                </a:solidFill>
                <a:latin typeface="Calibri" panose="020F0502020204030204" pitchFamily="34" charset="0"/>
                <a:sym typeface="宋体" panose="02010600030101010101" pitchFamily="2" charset="-122"/>
              </a:rPr>
              <a:t>项目</a:t>
            </a:r>
          </a:p>
        </p:txBody>
      </p:sp>
      <p:grpSp>
        <p:nvGrpSpPr>
          <p:cNvPr id="4111" name="Group 4"/>
          <p:cNvGrpSpPr>
            <a:grpSpLocks/>
          </p:cNvGrpSpPr>
          <p:nvPr/>
        </p:nvGrpSpPr>
        <p:grpSpPr bwMode="auto">
          <a:xfrm>
            <a:off x="7868471" y="4845734"/>
            <a:ext cx="615281" cy="1440437"/>
            <a:chOff x="0" y="0"/>
            <a:chExt cx="503" cy="1178"/>
          </a:xfrm>
        </p:grpSpPr>
        <p:sp>
          <p:nvSpPr>
            <p:cNvPr id="4112" name="Freeform 5"/>
            <p:cNvSpPr>
              <a:spLocks noChangeArrowheads="1"/>
            </p:cNvSpPr>
            <p:nvPr/>
          </p:nvSpPr>
          <p:spPr bwMode="auto">
            <a:xfrm>
              <a:off x="0" y="206"/>
              <a:ext cx="503" cy="972"/>
            </a:xfrm>
            <a:custGeom>
              <a:avLst/>
              <a:gdLst>
                <a:gd name="T0" fmla="*/ 27 w 35"/>
                <a:gd name="T1" fmla="*/ 0 h 71"/>
                <a:gd name="T2" fmla="*/ 9 w 35"/>
                <a:gd name="T3" fmla="*/ 0 h 71"/>
                <a:gd name="T4" fmla="*/ 0 w 35"/>
                <a:gd name="T5" fmla="*/ 7 h 71"/>
                <a:gd name="T6" fmla="*/ 0 w 35"/>
                <a:gd name="T7" fmla="*/ 7 h 71"/>
                <a:gd name="T8" fmla="*/ 0 w 35"/>
                <a:gd name="T9" fmla="*/ 8 h 71"/>
                <a:gd name="T10" fmla="*/ 0 w 35"/>
                <a:gd name="T11" fmla="*/ 32 h 71"/>
                <a:gd name="T12" fmla="*/ 3 w 35"/>
                <a:gd name="T13" fmla="*/ 35 h 71"/>
                <a:gd name="T14" fmla="*/ 6 w 35"/>
                <a:gd name="T15" fmla="*/ 32 h 71"/>
                <a:gd name="T16" fmla="*/ 6 w 35"/>
                <a:gd name="T17" fmla="*/ 11 h 71"/>
                <a:gd name="T18" fmla="*/ 8 w 35"/>
                <a:gd name="T19" fmla="*/ 11 h 71"/>
                <a:gd name="T20" fmla="*/ 8 w 35"/>
                <a:gd name="T21" fmla="*/ 31 h 71"/>
                <a:gd name="T22" fmla="*/ 9 w 35"/>
                <a:gd name="T23" fmla="*/ 32 h 71"/>
                <a:gd name="T24" fmla="*/ 9 w 35"/>
                <a:gd name="T25" fmla="*/ 67 h 71"/>
                <a:gd name="T26" fmla="*/ 13 w 35"/>
                <a:gd name="T27" fmla="*/ 71 h 71"/>
                <a:gd name="T28" fmla="*/ 17 w 35"/>
                <a:gd name="T29" fmla="*/ 67 h 71"/>
                <a:gd name="T30" fmla="*/ 17 w 35"/>
                <a:gd name="T31" fmla="*/ 36 h 71"/>
                <a:gd name="T32" fmla="*/ 19 w 35"/>
                <a:gd name="T33" fmla="*/ 36 h 71"/>
                <a:gd name="T34" fmla="*/ 19 w 35"/>
                <a:gd name="T35" fmla="*/ 67 h 71"/>
                <a:gd name="T36" fmla="*/ 23 w 35"/>
                <a:gd name="T37" fmla="*/ 71 h 71"/>
                <a:gd name="T38" fmla="*/ 27 w 35"/>
                <a:gd name="T39" fmla="*/ 67 h 71"/>
                <a:gd name="T40" fmla="*/ 27 w 35"/>
                <a:gd name="T41" fmla="*/ 31 h 71"/>
                <a:gd name="T42" fmla="*/ 27 w 35"/>
                <a:gd name="T43" fmla="*/ 31 h 71"/>
                <a:gd name="T44" fmla="*/ 27 w 35"/>
                <a:gd name="T45" fmla="*/ 11 h 71"/>
                <a:gd name="T46" fmla="*/ 29 w 35"/>
                <a:gd name="T47" fmla="*/ 11 h 71"/>
                <a:gd name="T48" fmla="*/ 29 w 35"/>
                <a:gd name="T49" fmla="*/ 32 h 71"/>
                <a:gd name="T50" fmla="*/ 32 w 35"/>
                <a:gd name="T51" fmla="*/ 35 h 71"/>
                <a:gd name="T52" fmla="*/ 35 w 35"/>
                <a:gd name="T53" fmla="*/ 32 h 71"/>
                <a:gd name="T54" fmla="*/ 35 w 35"/>
                <a:gd name="T55" fmla="*/ 8 h 71"/>
                <a:gd name="T56" fmla="*/ 35 w 35"/>
                <a:gd name="T57" fmla="*/ 7 h 71"/>
                <a:gd name="T58" fmla="*/ 35 w 35"/>
                <a:gd name="T59" fmla="*/ 7 h 71"/>
                <a:gd name="T60" fmla="*/ 27 w 35"/>
                <a:gd name="T61" fmla="*/ 0 h 7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35"/>
                <a:gd name="T94" fmla="*/ 0 h 71"/>
                <a:gd name="T95" fmla="*/ 35 w 35"/>
                <a:gd name="T96" fmla="*/ 71 h 71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35" h="71">
                  <a:moveTo>
                    <a:pt x="2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3" y="0"/>
                    <a:pt x="0" y="5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5"/>
                    <a:pt x="3" y="35"/>
                  </a:cubicBezTo>
                  <a:cubicBezTo>
                    <a:pt x="5" y="35"/>
                    <a:pt x="6" y="34"/>
                    <a:pt x="6" y="3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2"/>
                    <a:pt x="9" y="32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9" y="70"/>
                    <a:pt x="10" y="71"/>
                    <a:pt x="13" y="71"/>
                  </a:cubicBezTo>
                  <a:cubicBezTo>
                    <a:pt x="15" y="71"/>
                    <a:pt x="17" y="70"/>
                    <a:pt x="17" y="67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70"/>
                    <a:pt x="20" y="71"/>
                    <a:pt x="23" y="71"/>
                  </a:cubicBezTo>
                  <a:cubicBezTo>
                    <a:pt x="25" y="71"/>
                    <a:pt x="27" y="70"/>
                    <a:pt x="27" y="67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4"/>
                    <a:pt x="30" y="35"/>
                    <a:pt x="32" y="35"/>
                  </a:cubicBezTo>
                  <a:cubicBezTo>
                    <a:pt x="33" y="35"/>
                    <a:pt x="35" y="34"/>
                    <a:pt x="35" y="32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2" y="0"/>
                    <a:pt x="27" y="0"/>
                  </a:cubicBez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4113" name="Oval 6"/>
            <p:cNvSpPr>
              <a:spLocks noChangeArrowheads="1"/>
            </p:cNvSpPr>
            <p:nvPr/>
          </p:nvSpPr>
          <p:spPr bwMode="auto">
            <a:xfrm>
              <a:off x="158" y="0"/>
              <a:ext cx="187" cy="192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4114" name="Group 4"/>
          <p:cNvGrpSpPr>
            <a:grpSpLocks/>
          </p:cNvGrpSpPr>
          <p:nvPr/>
        </p:nvGrpSpPr>
        <p:grpSpPr bwMode="auto">
          <a:xfrm>
            <a:off x="7754362" y="1427174"/>
            <a:ext cx="615281" cy="1440436"/>
            <a:chOff x="0" y="0"/>
            <a:chExt cx="503" cy="1178"/>
          </a:xfrm>
        </p:grpSpPr>
        <p:sp>
          <p:nvSpPr>
            <p:cNvPr id="4115" name="Freeform 5"/>
            <p:cNvSpPr>
              <a:spLocks noChangeArrowheads="1"/>
            </p:cNvSpPr>
            <p:nvPr/>
          </p:nvSpPr>
          <p:spPr bwMode="auto">
            <a:xfrm>
              <a:off x="0" y="206"/>
              <a:ext cx="503" cy="972"/>
            </a:xfrm>
            <a:custGeom>
              <a:avLst/>
              <a:gdLst>
                <a:gd name="T0" fmla="*/ 27 w 35"/>
                <a:gd name="T1" fmla="*/ 0 h 71"/>
                <a:gd name="T2" fmla="*/ 9 w 35"/>
                <a:gd name="T3" fmla="*/ 0 h 71"/>
                <a:gd name="T4" fmla="*/ 0 w 35"/>
                <a:gd name="T5" fmla="*/ 7 h 71"/>
                <a:gd name="T6" fmla="*/ 0 w 35"/>
                <a:gd name="T7" fmla="*/ 7 h 71"/>
                <a:gd name="T8" fmla="*/ 0 w 35"/>
                <a:gd name="T9" fmla="*/ 8 h 71"/>
                <a:gd name="T10" fmla="*/ 0 w 35"/>
                <a:gd name="T11" fmla="*/ 32 h 71"/>
                <a:gd name="T12" fmla="*/ 3 w 35"/>
                <a:gd name="T13" fmla="*/ 35 h 71"/>
                <a:gd name="T14" fmla="*/ 6 w 35"/>
                <a:gd name="T15" fmla="*/ 32 h 71"/>
                <a:gd name="T16" fmla="*/ 6 w 35"/>
                <a:gd name="T17" fmla="*/ 11 h 71"/>
                <a:gd name="T18" fmla="*/ 8 w 35"/>
                <a:gd name="T19" fmla="*/ 11 h 71"/>
                <a:gd name="T20" fmla="*/ 8 w 35"/>
                <a:gd name="T21" fmla="*/ 31 h 71"/>
                <a:gd name="T22" fmla="*/ 9 w 35"/>
                <a:gd name="T23" fmla="*/ 32 h 71"/>
                <a:gd name="T24" fmla="*/ 9 w 35"/>
                <a:gd name="T25" fmla="*/ 67 h 71"/>
                <a:gd name="T26" fmla="*/ 13 w 35"/>
                <a:gd name="T27" fmla="*/ 71 h 71"/>
                <a:gd name="T28" fmla="*/ 17 w 35"/>
                <a:gd name="T29" fmla="*/ 67 h 71"/>
                <a:gd name="T30" fmla="*/ 17 w 35"/>
                <a:gd name="T31" fmla="*/ 36 h 71"/>
                <a:gd name="T32" fmla="*/ 19 w 35"/>
                <a:gd name="T33" fmla="*/ 36 h 71"/>
                <a:gd name="T34" fmla="*/ 19 w 35"/>
                <a:gd name="T35" fmla="*/ 67 h 71"/>
                <a:gd name="T36" fmla="*/ 23 w 35"/>
                <a:gd name="T37" fmla="*/ 71 h 71"/>
                <a:gd name="T38" fmla="*/ 27 w 35"/>
                <a:gd name="T39" fmla="*/ 67 h 71"/>
                <a:gd name="T40" fmla="*/ 27 w 35"/>
                <a:gd name="T41" fmla="*/ 31 h 71"/>
                <a:gd name="T42" fmla="*/ 27 w 35"/>
                <a:gd name="T43" fmla="*/ 31 h 71"/>
                <a:gd name="T44" fmla="*/ 27 w 35"/>
                <a:gd name="T45" fmla="*/ 11 h 71"/>
                <a:gd name="T46" fmla="*/ 29 w 35"/>
                <a:gd name="T47" fmla="*/ 11 h 71"/>
                <a:gd name="T48" fmla="*/ 29 w 35"/>
                <a:gd name="T49" fmla="*/ 32 h 71"/>
                <a:gd name="T50" fmla="*/ 32 w 35"/>
                <a:gd name="T51" fmla="*/ 35 h 71"/>
                <a:gd name="T52" fmla="*/ 35 w 35"/>
                <a:gd name="T53" fmla="*/ 32 h 71"/>
                <a:gd name="T54" fmla="*/ 35 w 35"/>
                <a:gd name="T55" fmla="*/ 8 h 71"/>
                <a:gd name="T56" fmla="*/ 35 w 35"/>
                <a:gd name="T57" fmla="*/ 7 h 71"/>
                <a:gd name="T58" fmla="*/ 35 w 35"/>
                <a:gd name="T59" fmla="*/ 7 h 71"/>
                <a:gd name="T60" fmla="*/ 27 w 35"/>
                <a:gd name="T61" fmla="*/ 0 h 7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35"/>
                <a:gd name="T94" fmla="*/ 0 h 71"/>
                <a:gd name="T95" fmla="*/ 35 w 35"/>
                <a:gd name="T96" fmla="*/ 71 h 71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35" h="71">
                  <a:moveTo>
                    <a:pt x="2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3" y="0"/>
                    <a:pt x="0" y="5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5"/>
                    <a:pt x="3" y="35"/>
                  </a:cubicBezTo>
                  <a:cubicBezTo>
                    <a:pt x="5" y="35"/>
                    <a:pt x="6" y="34"/>
                    <a:pt x="6" y="3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2"/>
                    <a:pt x="9" y="32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9" y="70"/>
                    <a:pt x="10" y="71"/>
                    <a:pt x="13" y="71"/>
                  </a:cubicBezTo>
                  <a:cubicBezTo>
                    <a:pt x="15" y="71"/>
                    <a:pt x="17" y="70"/>
                    <a:pt x="17" y="67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70"/>
                    <a:pt x="20" y="71"/>
                    <a:pt x="23" y="71"/>
                  </a:cubicBezTo>
                  <a:cubicBezTo>
                    <a:pt x="25" y="71"/>
                    <a:pt x="27" y="70"/>
                    <a:pt x="27" y="67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4"/>
                    <a:pt x="30" y="35"/>
                    <a:pt x="32" y="35"/>
                  </a:cubicBezTo>
                  <a:cubicBezTo>
                    <a:pt x="33" y="35"/>
                    <a:pt x="35" y="34"/>
                    <a:pt x="35" y="32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2" y="0"/>
                    <a:pt x="27" y="0"/>
                  </a:cubicBez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4116" name="Oval 6"/>
            <p:cNvSpPr>
              <a:spLocks noChangeArrowheads="1"/>
            </p:cNvSpPr>
            <p:nvPr/>
          </p:nvSpPr>
          <p:spPr bwMode="auto">
            <a:xfrm>
              <a:off x="158" y="0"/>
              <a:ext cx="187" cy="192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4117" name="Group 4"/>
          <p:cNvGrpSpPr>
            <a:grpSpLocks/>
          </p:cNvGrpSpPr>
          <p:nvPr/>
        </p:nvGrpSpPr>
        <p:grpSpPr bwMode="auto">
          <a:xfrm>
            <a:off x="4098864" y="1478261"/>
            <a:ext cx="615281" cy="1440437"/>
            <a:chOff x="0" y="0"/>
            <a:chExt cx="503" cy="1178"/>
          </a:xfrm>
        </p:grpSpPr>
        <p:sp>
          <p:nvSpPr>
            <p:cNvPr id="4118" name="Freeform 5"/>
            <p:cNvSpPr>
              <a:spLocks noChangeArrowheads="1"/>
            </p:cNvSpPr>
            <p:nvPr/>
          </p:nvSpPr>
          <p:spPr bwMode="auto">
            <a:xfrm>
              <a:off x="0" y="206"/>
              <a:ext cx="503" cy="972"/>
            </a:xfrm>
            <a:custGeom>
              <a:avLst/>
              <a:gdLst>
                <a:gd name="T0" fmla="*/ 27 w 35"/>
                <a:gd name="T1" fmla="*/ 0 h 71"/>
                <a:gd name="T2" fmla="*/ 9 w 35"/>
                <a:gd name="T3" fmla="*/ 0 h 71"/>
                <a:gd name="T4" fmla="*/ 0 w 35"/>
                <a:gd name="T5" fmla="*/ 7 h 71"/>
                <a:gd name="T6" fmla="*/ 0 w 35"/>
                <a:gd name="T7" fmla="*/ 7 h 71"/>
                <a:gd name="T8" fmla="*/ 0 w 35"/>
                <a:gd name="T9" fmla="*/ 8 h 71"/>
                <a:gd name="T10" fmla="*/ 0 w 35"/>
                <a:gd name="T11" fmla="*/ 32 h 71"/>
                <a:gd name="T12" fmla="*/ 3 w 35"/>
                <a:gd name="T13" fmla="*/ 35 h 71"/>
                <a:gd name="T14" fmla="*/ 6 w 35"/>
                <a:gd name="T15" fmla="*/ 32 h 71"/>
                <a:gd name="T16" fmla="*/ 6 w 35"/>
                <a:gd name="T17" fmla="*/ 11 h 71"/>
                <a:gd name="T18" fmla="*/ 8 w 35"/>
                <a:gd name="T19" fmla="*/ 11 h 71"/>
                <a:gd name="T20" fmla="*/ 8 w 35"/>
                <a:gd name="T21" fmla="*/ 31 h 71"/>
                <a:gd name="T22" fmla="*/ 9 w 35"/>
                <a:gd name="T23" fmla="*/ 32 h 71"/>
                <a:gd name="T24" fmla="*/ 9 w 35"/>
                <a:gd name="T25" fmla="*/ 67 h 71"/>
                <a:gd name="T26" fmla="*/ 13 w 35"/>
                <a:gd name="T27" fmla="*/ 71 h 71"/>
                <a:gd name="T28" fmla="*/ 17 w 35"/>
                <a:gd name="T29" fmla="*/ 67 h 71"/>
                <a:gd name="T30" fmla="*/ 17 w 35"/>
                <a:gd name="T31" fmla="*/ 36 h 71"/>
                <a:gd name="T32" fmla="*/ 19 w 35"/>
                <a:gd name="T33" fmla="*/ 36 h 71"/>
                <a:gd name="T34" fmla="*/ 19 w 35"/>
                <a:gd name="T35" fmla="*/ 67 h 71"/>
                <a:gd name="T36" fmla="*/ 23 w 35"/>
                <a:gd name="T37" fmla="*/ 71 h 71"/>
                <a:gd name="T38" fmla="*/ 27 w 35"/>
                <a:gd name="T39" fmla="*/ 67 h 71"/>
                <a:gd name="T40" fmla="*/ 27 w 35"/>
                <a:gd name="T41" fmla="*/ 31 h 71"/>
                <a:gd name="T42" fmla="*/ 27 w 35"/>
                <a:gd name="T43" fmla="*/ 31 h 71"/>
                <a:gd name="T44" fmla="*/ 27 w 35"/>
                <a:gd name="T45" fmla="*/ 11 h 71"/>
                <a:gd name="T46" fmla="*/ 29 w 35"/>
                <a:gd name="T47" fmla="*/ 11 h 71"/>
                <a:gd name="T48" fmla="*/ 29 w 35"/>
                <a:gd name="T49" fmla="*/ 32 h 71"/>
                <a:gd name="T50" fmla="*/ 32 w 35"/>
                <a:gd name="T51" fmla="*/ 35 h 71"/>
                <a:gd name="T52" fmla="*/ 35 w 35"/>
                <a:gd name="T53" fmla="*/ 32 h 71"/>
                <a:gd name="T54" fmla="*/ 35 w 35"/>
                <a:gd name="T55" fmla="*/ 8 h 71"/>
                <a:gd name="T56" fmla="*/ 35 w 35"/>
                <a:gd name="T57" fmla="*/ 7 h 71"/>
                <a:gd name="T58" fmla="*/ 35 w 35"/>
                <a:gd name="T59" fmla="*/ 7 h 71"/>
                <a:gd name="T60" fmla="*/ 27 w 35"/>
                <a:gd name="T61" fmla="*/ 0 h 7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35"/>
                <a:gd name="T94" fmla="*/ 0 h 71"/>
                <a:gd name="T95" fmla="*/ 35 w 35"/>
                <a:gd name="T96" fmla="*/ 71 h 71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35" h="71">
                  <a:moveTo>
                    <a:pt x="2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3" y="0"/>
                    <a:pt x="0" y="5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5"/>
                    <a:pt x="3" y="35"/>
                  </a:cubicBezTo>
                  <a:cubicBezTo>
                    <a:pt x="5" y="35"/>
                    <a:pt x="6" y="34"/>
                    <a:pt x="6" y="3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2"/>
                    <a:pt x="9" y="32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9" y="70"/>
                    <a:pt x="10" y="71"/>
                    <a:pt x="13" y="71"/>
                  </a:cubicBezTo>
                  <a:cubicBezTo>
                    <a:pt x="15" y="71"/>
                    <a:pt x="17" y="70"/>
                    <a:pt x="17" y="67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70"/>
                    <a:pt x="20" y="71"/>
                    <a:pt x="23" y="71"/>
                  </a:cubicBezTo>
                  <a:cubicBezTo>
                    <a:pt x="25" y="71"/>
                    <a:pt x="27" y="70"/>
                    <a:pt x="27" y="67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4"/>
                    <a:pt x="30" y="35"/>
                    <a:pt x="32" y="35"/>
                  </a:cubicBezTo>
                  <a:cubicBezTo>
                    <a:pt x="33" y="35"/>
                    <a:pt x="35" y="34"/>
                    <a:pt x="35" y="32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2" y="0"/>
                    <a:pt x="27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4119" name="Oval 6"/>
            <p:cNvSpPr>
              <a:spLocks noChangeArrowheads="1"/>
            </p:cNvSpPr>
            <p:nvPr/>
          </p:nvSpPr>
          <p:spPr bwMode="auto">
            <a:xfrm>
              <a:off x="158" y="0"/>
              <a:ext cx="187" cy="19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4120" name="Group 4"/>
          <p:cNvGrpSpPr>
            <a:grpSpLocks/>
          </p:cNvGrpSpPr>
          <p:nvPr/>
        </p:nvGrpSpPr>
        <p:grpSpPr bwMode="auto">
          <a:xfrm>
            <a:off x="3937209" y="4795098"/>
            <a:ext cx="615281" cy="1440437"/>
            <a:chOff x="0" y="0"/>
            <a:chExt cx="503" cy="1178"/>
          </a:xfrm>
        </p:grpSpPr>
        <p:sp>
          <p:nvSpPr>
            <p:cNvPr id="4121" name="Freeform 5"/>
            <p:cNvSpPr>
              <a:spLocks noChangeArrowheads="1"/>
            </p:cNvSpPr>
            <p:nvPr/>
          </p:nvSpPr>
          <p:spPr bwMode="auto">
            <a:xfrm>
              <a:off x="0" y="206"/>
              <a:ext cx="503" cy="972"/>
            </a:xfrm>
            <a:custGeom>
              <a:avLst/>
              <a:gdLst>
                <a:gd name="T0" fmla="*/ 27 w 35"/>
                <a:gd name="T1" fmla="*/ 0 h 71"/>
                <a:gd name="T2" fmla="*/ 9 w 35"/>
                <a:gd name="T3" fmla="*/ 0 h 71"/>
                <a:gd name="T4" fmla="*/ 0 w 35"/>
                <a:gd name="T5" fmla="*/ 7 h 71"/>
                <a:gd name="T6" fmla="*/ 0 w 35"/>
                <a:gd name="T7" fmla="*/ 7 h 71"/>
                <a:gd name="T8" fmla="*/ 0 w 35"/>
                <a:gd name="T9" fmla="*/ 8 h 71"/>
                <a:gd name="T10" fmla="*/ 0 w 35"/>
                <a:gd name="T11" fmla="*/ 32 h 71"/>
                <a:gd name="T12" fmla="*/ 3 w 35"/>
                <a:gd name="T13" fmla="*/ 35 h 71"/>
                <a:gd name="T14" fmla="*/ 6 w 35"/>
                <a:gd name="T15" fmla="*/ 32 h 71"/>
                <a:gd name="T16" fmla="*/ 6 w 35"/>
                <a:gd name="T17" fmla="*/ 11 h 71"/>
                <a:gd name="T18" fmla="*/ 8 w 35"/>
                <a:gd name="T19" fmla="*/ 11 h 71"/>
                <a:gd name="T20" fmla="*/ 8 w 35"/>
                <a:gd name="T21" fmla="*/ 31 h 71"/>
                <a:gd name="T22" fmla="*/ 9 w 35"/>
                <a:gd name="T23" fmla="*/ 32 h 71"/>
                <a:gd name="T24" fmla="*/ 9 w 35"/>
                <a:gd name="T25" fmla="*/ 67 h 71"/>
                <a:gd name="T26" fmla="*/ 13 w 35"/>
                <a:gd name="T27" fmla="*/ 71 h 71"/>
                <a:gd name="T28" fmla="*/ 17 w 35"/>
                <a:gd name="T29" fmla="*/ 67 h 71"/>
                <a:gd name="T30" fmla="*/ 17 w 35"/>
                <a:gd name="T31" fmla="*/ 36 h 71"/>
                <a:gd name="T32" fmla="*/ 19 w 35"/>
                <a:gd name="T33" fmla="*/ 36 h 71"/>
                <a:gd name="T34" fmla="*/ 19 w 35"/>
                <a:gd name="T35" fmla="*/ 67 h 71"/>
                <a:gd name="T36" fmla="*/ 23 w 35"/>
                <a:gd name="T37" fmla="*/ 71 h 71"/>
                <a:gd name="T38" fmla="*/ 27 w 35"/>
                <a:gd name="T39" fmla="*/ 67 h 71"/>
                <a:gd name="T40" fmla="*/ 27 w 35"/>
                <a:gd name="T41" fmla="*/ 31 h 71"/>
                <a:gd name="T42" fmla="*/ 27 w 35"/>
                <a:gd name="T43" fmla="*/ 31 h 71"/>
                <a:gd name="T44" fmla="*/ 27 w 35"/>
                <a:gd name="T45" fmla="*/ 11 h 71"/>
                <a:gd name="T46" fmla="*/ 29 w 35"/>
                <a:gd name="T47" fmla="*/ 11 h 71"/>
                <a:gd name="T48" fmla="*/ 29 w 35"/>
                <a:gd name="T49" fmla="*/ 32 h 71"/>
                <a:gd name="T50" fmla="*/ 32 w 35"/>
                <a:gd name="T51" fmla="*/ 35 h 71"/>
                <a:gd name="T52" fmla="*/ 35 w 35"/>
                <a:gd name="T53" fmla="*/ 32 h 71"/>
                <a:gd name="T54" fmla="*/ 35 w 35"/>
                <a:gd name="T55" fmla="*/ 8 h 71"/>
                <a:gd name="T56" fmla="*/ 35 w 35"/>
                <a:gd name="T57" fmla="*/ 7 h 71"/>
                <a:gd name="T58" fmla="*/ 35 w 35"/>
                <a:gd name="T59" fmla="*/ 7 h 71"/>
                <a:gd name="T60" fmla="*/ 27 w 35"/>
                <a:gd name="T61" fmla="*/ 0 h 7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35"/>
                <a:gd name="T94" fmla="*/ 0 h 71"/>
                <a:gd name="T95" fmla="*/ 35 w 35"/>
                <a:gd name="T96" fmla="*/ 71 h 71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35" h="71">
                  <a:moveTo>
                    <a:pt x="2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3" y="0"/>
                    <a:pt x="0" y="5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5"/>
                    <a:pt x="3" y="35"/>
                  </a:cubicBezTo>
                  <a:cubicBezTo>
                    <a:pt x="5" y="35"/>
                    <a:pt x="6" y="34"/>
                    <a:pt x="6" y="3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9" y="32"/>
                    <a:pt x="9" y="32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9" y="70"/>
                    <a:pt x="10" y="71"/>
                    <a:pt x="13" y="71"/>
                  </a:cubicBezTo>
                  <a:cubicBezTo>
                    <a:pt x="15" y="71"/>
                    <a:pt x="17" y="70"/>
                    <a:pt x="17" y="67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70"/>
                    <a:pt x="20" y="71"/>
                    <a:pt x="23" y="71"/>
                  </a:cubicBezTo>
                  <a:cubicBezTo>
                    <a:pt x="25" y="71"/>
                    <a:pt x="27" y="70"/>
                    <a:pt x="27" y="67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4"/>
                    <a:pt x="30" y="35"/>
                    <a:pt x="32" y="35"/>
                  </a:cubicBezTo>
                  <a:cubicBezTo>
                    <a:pt x="33" y="35"/>
                    <a:pt x="35" y="34"/>
                    <a:pt x="35" y="32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4"/>
                    <a:pt x="32" y="0"/>
                    <a:pt x="27" y="0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4122" name="Oval 6"/>
            <p:cNvSpPr>
              <a:spLocks noChangeArrowheads="1"/>
            </p:cNvSpPr>
            <p:nvPr/>
          </p:nvSpPr>
          <p:spPr bwMode="auto">
            <a:xfrm>
              <a:off x="158" y="0"/>
              <a:ext cx="187" cy="192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29" name="文本框 28"/>
          <p:cNvSpPr txBox="1"/>
          <p:nvPr/>
        </p:nvSpPr>
        <p:spPr bwMode="auto">
          <a:xfrm>
            <a:off x="1586997" y="163475"/>
            <a:ext cx="1998372" cy="523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/>
            <a:r>
              <a:rPr lang="zh-CN" altLang="en-US" sz="2799" spc="300" noProof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项目介绍</a:t>
            </a:r>
          </a:p>
        </p:txBody>
      </p:sp>
      <p:sp>
        <p:nvSpPr>
          <p:cNvPr id="31" name="标题 8"/>
          <p:cNvSpPr txBox="1">
            <a:spLocks noChangeArrowheads="1"/>
          </p:cNvSpPr>
          <p:nvPr/>
        </p:nvSpPr>
        <p:spPr bwMode="auto">
          <a:xfrm>
            <a:off x="6310641" y="-1035496"/>
            <a:ext cx="727682" cy="461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60">
            <a:extLst>
              <a:ext uri="{FF2B5EF4-FFF2-40B4-BE49-F238E27FC236}">
                <a16:creationId xmlns:a16="http://schemas.microsoft.com/office/drawing/2014/main" id="{B5C25A77-3798-470E-9A1A-EF207CBA7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2501" y="4868115"/>
            <a:ext cx="2518482" cy="4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ts val="3363"/>
              </a:lnSpc>
            </a:pPr>
            <a:r>
              <a:rPr lang="zh-CN" altLang="en-US" sz="14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更多功能待拓展</a:t>
            </a:r>
            <a:r>
              <a:rPr lang="en-US" altLang="zh-CN" sz="14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..</a:t>
            </a:r>
            <a:endParaRPr lang="zh-CN" altLang="zh-CN" sz="1400" b="1" dirty="0">
              <a:solidFill>
                <a:srgbClr val="404040"/>
              </a:solidFill>
              <a:latin typeface="手札体-简" charset="-122"/>
              <a:ea typeface="手札体-简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0440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6667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7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6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88"/>
                                        <p:tgtEl>
                                          <p:spTgt spid="4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88" fill="hold"/>
                                        <p:tgtEl>
                                          <p:spTgt spid="4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88" fill="hold"/>
                                        <p:tgtEl>
                                          <p:spTgt spid="4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48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48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48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48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48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96296E-6 L 0.21745 0.01135 " pathEditMode="relative" rAng="0" ptsTypes="AA">
                                      <p:cBhvr>
                                        <p:cTn id="39" dur="1088" fill="hold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72" y="55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88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136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07407E-6 L 0.21927 0.00672 " pathEditMode="relative" rAng="0" ptsTypes="AA">
                                      <p:cBhvr>
                                        <p:cTn id="48" dur="1088" fill="hold"/>
                                        <p:tgtEl>
                                          <p:spTgt spid="4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64" y="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224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3.33333E-6 L -0.19935 -0.00371 " pathEditMode="relative" rAng="0" ptsTypes="AA">
                                      <p:cBhvr>
                                        <p:cTn id="54" dur="1088" fill="hold"/>
                                        <p:tgtEl>
                                          <p:spTgt spid="4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74" y="-185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1088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312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85185E-6 L -0.22214 -0.00509 " pathEditMode="relative" rAng="0" ptsTypes="AA">
                                      <p:cBhvr>
                                        <p:cTn id="63" dur="1088" fill="hold"/>
                                        <p:tgtEl>
                                          <p:spTgt spid="4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07" y="-255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1088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736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88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8" grpId="0" animBg="1"/>
      <p:bldP spid="4099" grpId="0" animBg="1"/>
      <p:bldP spid="4100" grpId="0" animBg="1"/>
      <p:bldP spid="4101" grpId="0" animBg="1"/>
      <p:bldP spid="4102" grpId="0"/>
      <p:bldP spid="4104" grpId="0"/>
      <p:bldP spid="4106" grpId="0"/>
      <p:bldP spid="4110" grpId="0"/>
      <p:bldP spid="29" grpId="0"/>
      <p:bldP spid="31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5135896" y="2276873"/>
            <a:ext cx="4066306" cy="140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67" b="1" dirty="0">
                <a:solidFill>
                  <a:srgbClr val="080808"/>
                </a:solidFill>
                <a:latin typeface="微软雅黑"/>
              </a:rPr>
              <a:t> </a:t>
            </a:r>
            <a:r>
              <a:rPr lang="zh-CN" altLang="en-US" sz="3733" b="1" dirty="0">
                <a:solidFill>
                  <a:srgbClr val="080808"/>
                </a:solidFill>
                <a:latin typeface="微软雅黑"/>
              </a:rPr>
              <a:t>第二部分</a:t>
            </a:r>
            <a:endParaRPr lang="en-US" altLang="zh-CN" sz="3733" b="1" dirty="0">
              <a:solidFill>
                <a:srgbClr val="080808"/>
              </a:solidFill>
              <a:latin typeface="微软雅黑"/>
            </a:endParaRPr>
          </a:p>
          <a:p>
            <a:pPr marL="0" lvl="1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800" b="1" dirty="0">
                <a:solidFill>
                  <a:srgbClr val="FE0000"/>
                </a:solidFill>
                <a:latin typeface="微软雅黑"/>
              </a:rPr>
              <a:t>	</a:t>
            </a:r>
            <a:r>
              <a:rPr lang="zh-CN" altLang="en-US" sz="4800" b="1" dirty="0">
                <a:solidFill>
                  <a:srgbClr val="FE0000"/>
                </a:solidFill>
                <a:latin typeface="微软雅黑"/>
              </a:rPr>
              <a:t>项目介绍</a:t>
            </a:r>
            <a:endParaRPr lang="en-US" altLang="zh-CN" sz="4800" b="1" dirty="0">
              <a:solidFill>
                <a:srgbClr val="FE0000"/>
              </a:solidFill>
              <a:latin typeface="微软雅黑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4847861" y="2180861"/>
            <a:ext cx="0" cy="2565899"/>
          </a:xfrm>
          <a:prstGeom prst="line">
            <a:avLst/>
          </a:prstGeom>
          <a:ln w="12700">
            <a:solidFill>
              <a:srgbClr val="08080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090528" y="4306307"/>
            <a:ext cx="1203795" cy="328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133" dirty="0">
                <a:solidFill>
                  <a:srgbClr val="080808"/>
                </a:solidFill>
                <a:latin typeface="微软雅黑"/>
              </a:rPr>
              <a:t>PART 02</a:t>
            </a:r>
            <a:endParaRPr lang="zh-CN" altLang="en-US" sz="2133" dirty="0">
              <a:solidFill>
                <a:srgbClr val="080808"/>
              </a:solidFill>
              <a:latin typeface="微软雅黑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2866476" y="2311714"/>
            <a:ext cx="1526556" cy="152655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80808"/>
              </a:solidFill>
              <a:latin typeface="微软雅黑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264790" y="3717033"/>
            <a:ext cx="1370509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80808"/>
                </a:solidFill>
                <a:latin typeface="微软雅黑"/>
              </a:rPr>
              <a:t>※ </a:t>
            </a:r>
            <a:r>
              <a:rPr lang="zh-CN" altLang="en-US" sz="1600" dirty="0">
                <a:solidFill>
                  <a:srgbClr val="080808"/>
                </a:solidFill>
                <a:latin typeface="微软雅黑"/>
              </a:rPr>
              <a:t>项目来源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668351" y="3717033"/>
            <a:ext cx="1313648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80808"/>
                </a:solidFill>
                <a:latin typeface="微软雅黑"/>
              </a:rPr>
              <a:t>※ </a:t>
            </a:r>
            <a:r>
              <a:rPr lang="zh-CN" altLang="en-US" sz="1600" dirty="0">
                <a:solidFill>
                  <a:srgbClr val="080808"/>
                </a:solidFill>
                <a:latin typeface="微软雅黑"/>
              </a:rPr>
              <a:t>需求分析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15052" y="3717033"/>
            <a:ext cx="1969380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80808"/>
                </a:solidFill>
                <a:latin typeface="微软雅黑"/>
              </a:rPr>
              <a:t>※ </a:t>
            </a:r>
            <a:r>
              <a:rPr lang="zh-CN" altLang="en-US" sz="1600" dirty="0">
                <a:solidFill>
                  <a:srgbClr val="080808"/>
                </a:solidFill>
                <a:latin typeface="微软雅黑"/>
              </a:rPr>
              <a:t>项目解决的问题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64789" y="4179794"/>
            <a:ext cx="1313648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80808"/>
                </a:solidFill>
                <a:latin typeface="微软雅黑"/>
              </a:rPr>
              <a:t>※ </a:t>
            </a:r>
            <a:r>
              <a:rPr lang="zh-CN" altLang="en-US" sz="1600" dirty="0">
                <a:solidFill>
                  <a:srgbClr val="080808"/>
                </a:solidFill>
                <a:latin typeface="微软雅黑"/>
              </a:rPr>
              <a:t>行业前景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668352" y="4179794"/>
            <a:ext cx="1313648" cy="327635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80808"/>
                </a:solidFill>
                <a:latin typeface="微软雅黑"/>
              </a:rPr>
              <a:t>※  </a:t>
            </a:r>
            <a:r>
              <a:rPr lang="zh-CN" altLang="en-US" sz="1600" dirty="0">
                <a:solidFill>
                  <a:srgbClr val="080808"/>
                </a:solidFill>
                <a:latin typeface="微软雅黑"/>
              </a:rPr>
              <a:t>竞争对手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014536" y="4179794"/>
            <a:ext cx="1825879" cy="573856"/>
          </a:xfrm>
          <a:prstGeom prst="rect">
            <a:avLst/>
          </a:prstGeom>
          <a:noFill/>
        </p:spPr>
        <p:txBody>
          <a:bodyPr wrap="square" lIns="80625" tIns="40313" rIns="80625" bIns="40313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080808"/>
                </a:solidFill>
                <a:latin typeface="微软雅黑"/>
              </a:rPr>
              <a:t>※  </a:t>
            </a:r>
            <a:r>
              <a:rPr lang="zh-CN" altLang="en-US" sz="1600" dirty="0">
                <a:solidFill>
                  <a:srgbClr val="080808"/>
                </a:solidFill>
                <a:latin typeface="微软雅黑"/>
              </a:rPr>
              <a:t>可行性分析</a:t>
            </a:r>
            <a:r>
              <a:rPr lang="en-US" altLang="zh-CN" sz="1600" dirty="0">
                <a:solidFill>
                  <a:srgbClr val="080808"/>
                </a:solidFill>
                <a:latin typeface="微软雅黑"/>
              </a:rPr>
              <a:t>	</a:t>
            </a:r>
            <a:endParaRPr lang="zh-CN" altLang="en-US" sz="1600" dirty="0">
              <a:solidFill>
                <a:srgbClr val="080808"/>
              </a:solidFill>
              <a:latin typeface="微软雅黑"/>
            </a:endParaRPr>
          </a:p>
        </p:txBody>
      </p:sp>
      <p:sp>
        <p:nvSpPr>
          <p:cNvPr id="75" name="TextBox 13"/>
          <p:cNvSpPr txBox="1"/>
          <p:nvPr/>
        </p:nvSpPr>
        <p:spPr>
          <a:xfrm>
            <a:off x="3125784" y="2562029"/>
            <a:ext cx="1203795" cy="10259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667" b="1" dirty="0">
                <a:solidFill>
                  <a:schemeClr val="bg1"/>
                </a:solidFill>
                <a:latin typeface="微软雅黑"/>
              </a:rPr>
              <a:t>02</a:t>
            </a:r>
            <a:endParaRPr lang="zh-CN" altLang="en-US" sz="6667" b="1" dirty="0">
              <a:solidFill>
                <a:schemeClr val="bg1"/>
              </a:solidFill>
              <a:latin typeface="微软雅黑"/>
            </a:endParaRPr>
          </a:p>
        </p:txBody>
      </p:sp>
      <p:sp>
        <p:nvSpPr>
          <p:cNvPr id="15" name="标题 8"/>
          <p:cNvSpPr txBox="1">
            <a:spLocks noChangeArrowheads="1"/>
          </p:cNvSpPr>
          <p:nvPr/>
        </p:nvSpPr>
        <p:spPr bwMode="auto">
          <a:xfrm>
            <a:off x="6310641" y="-1035496"/>
            <a:ext cx="727682" cy="461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9432890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9" grpId="0" animBg="1"/>
      <p:bldP spid="25" grpId="0"/>
      <p:bldP spid="26" grpId="0"/>
      <p:bldP spid="27" grpId="0"/>
      <p:bldP spid="28" grpId="0"/>
      <p:bldP spid="29" grpId="0"/>
      <p:bldP spid="30" grpId="0"/>
      <p:bldP spid="75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5"/>
          <p:cNvSpPr>
            <a:spLocks/>
          </p:cNvSpPr>
          <p:nvPr/>
        </p:nvSpPr>
        <p:spPr bwMode="auto">
          <a:xfrm>
            <a:off x="5525085" y="3211520"/>
            <a:ext cx="2501140" cy="1815785"/>
          </a:xfrm>
          <a:custGeom>
            <a:avLst/>
            <a:gdLst>
              <a:gd name="T0" fmla="*/ 0 w 145"/>
              <a:gd name="T1" fmla="*/ 59 h 105"/>
              <a:gd name="T2" fmla="*/ 15 w 145"/>
              <a:gd name="T3" fmla="*/ 75 h 105"/>
              <a:gd name="T4" fmla="*/ 47 w 145"/>
              <a:gd name="T5" fmla="*/ 96 h 105"/>
              <a:gd name="T6" fmla="*/ 90 w 145"/>
              <a:gd name="T7" fmla="*/ 103 h 105"/>
              <a:gd name="T8" fmla="*/ 128 w 145"/>
              <a:gd name="T9" fmla="*/ 84 h 105"/>
              <a:gd name="T10" fmla="*/ 129 w 145"/>
              <a:gd name="T11" fmla="*/ 83 h 105"/>
              <a:gd name="T12" fmla="*/ 142 w 145"/>
              <a:gd name="T13" fmla="*/ 59 h 105"/>
              <a:gd name="T14" fmla="*/ 145 w 145"/>
              <a:gd name="T15" fmla="*/ 33 h 105"/>
              <a:gd name="T16" fmla="*/ 139 w 145"/>
              <a:gd name="T17" fmla="*/ 13 h 105"/>
              <a:gd name="T18" fmla="*/ 128 w 145"/>
              <a:gd name="T19" fmla="*/ 2 h 105"/>
              <a:gd name="T20" fmla="*/ 115 w 145"/>
              <a:gd name="T21" fmla="*/ 1 h 105"/>
              <a:gd name="T22" fmla="*/ 103 w 145"/>
              <a:gd name="T23" fmla="*/ 6 h 105"/>
              <a:gd name="T24" fmla="*/ 92 w 145"/>
              <a:gd name="T25" fmla="*/ 14 h 105"/>
              <a:gd name="T26" fmla="*/ 82 w 145"/>
              <a:gd name="T27" fmla="*/ 23 h 105"/>
              <a:gd name="T28" fmla="*/ 81 w 145"/>
              <a:gd name="T29" fmla="*/ 24 h 105"/>
              <a:gd name="T30" fmla="*/ 65 w 145"/>
              <a:gd name="T31" fmla="*/ 41 h 105"/>
              <a:gd name="T32" fmla="*/ 43 w 145"/>
              <a:gd name="T33" fmla="*/ 56 h 105"/>
              <a:gd name="T34" fmla="*/ 17 w 145"/>
              <a:gd name="T35" fmla="*/ 61 h 105"/>
              <a:gd name="T36" fmla="*/ 0 w 145"/>
              <a:gd name="T37" fmla="*/ 59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45" h="105">
                <a:moveTo>
                  <a:pt x="0" y="59"/>
                </a:moveTo>
                <a:cubicBezTo>
                  <a:pt x="2" y="62"/>
                  <a:pt x="7" y="68"/>
                  <a:pt x="15" y="75"/>
                </a:cubicBezTo>
                <a:cubicBezTo>
                  <a:pt x="23" y="83"/>
                  <a:pt x="34" y="91"/>
                  <a:pt x="47" y="96"/>
                </a:cubicBezTo>
                <a:cubicBezTo>
                  <a:pt x="60" y="102"/>
                  <a:pt x="75" y="105"/>
                  <a:pt x="90" y="103"/>
                </a:cubicBezTo>
                <a:cubicBezTo>
                  <a:pt x="104" y="101"/>
                  <a:pt x="118" y="94"/>
                  <a:pt x="128" y="84"/>
                </a:cubicBezTo>
                <a:cubicBezTo>
                  <a:pt x="128" y="84"/>
                  <a:pt x="128" y="83"/>
                  <a:pt x="129" y="83"/>
                </a:cubicBezTo>
                <a:cubicBezTo>
                  <a:pt x="135" y="76"/>
                  <a:pt x="140" y="67"/>
                  <a:pt x="142" y="59"/>
                </a:cubicBezTo>
                <a:cubicBezTo>
                  <a:pt x="145" y="50"/>
                  <a:pt x="145" y="41"/>
                  <a:pt x="145" y="33"/>
                </a:cubicBezTo>
                <a:cubicBezTo>
                  <a:pt x="144" y="25"/>
                  <a:pt x="142" y="18"/>
                  <a:pt x="139" y="13"/>
                </a:cubicBezTo>
                <a:cubicBezTo>
                  <a:pt x="136" y="8"/>
                  <a:pt x="132" y="4"/>
                  <a:pt x="128" y="2"/>
                </a:cubicBezTo>
                <a:cubicBezTo>
                  <a:pt x="124" y="0"/>
                  <a:pt x="119" y="0"/>
                  <a:pt x="115" y="1"/>
                </a:cubicBezTo>
                <a:cubicBezTo>
                  <a:pt x="111" y="2"/>
                  <a:pt x="107" y="4"/>
                  <a:pt x="103" y="6"/>
                </a:cubicBezTo>
                <a:cubicBezTo>
                  <a:pt x="99" y="8"/>
                  <a:pt x="95" y="11"/>
                  <a:pt x="92" y="14"/>
                </a:cubicBezTo>
                <a:cubicBezTo>
                  <a:pt x="88" y="16"/>
                  <a:pt x="85" y="20"/>
                  <a:pt x="82" y="23"/>
                </a:cubicBezTo>
                <a:cubicBezTo>
                  <a:pt x="81" y="24"/>
                  <a:pt x="81" y="24"/>
                  <a:pt x="81" y="24"/>
                </a:cubicBezTo>
                <a:cubicBezTo>
                  <a:pt x="76" y="29"/>
                  <a:pt x="71" y="35"/>
                  <a:pt x="65" y="41"/>
                </a:cubicBezTo>
                <a:cubicBezTo>
                  <a:pt x="59" y="47"/>
                  <a:pt x="51" y="52"/>
                  <a:pt x="43" y="56"/>
                </a:cubicBezTo>
                <a:cubicBezTo>
                  <a:pt x="34" y="59"/>
                  <a:pt x="25" y="61"/>
                  <a:pt x="17" y="61"/>
                </a:cubicBezTo>
                <a:cubicBezTo>
                  <a:pt x="9" y="61"/>
                  <a:pt x="3" y="59"/>
                  <a:pt x="0" y="59"/>
                </a:cubicBezTo>
                <a:close/>
              </a:path>
            </a:pathLst>
          </a:custGeom>
          <a:solidFill>
            <a:srgbClr val="00C3D9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2" name="Freeform 28"/>
          <p:cNvSpPr>
            <a:spLocks/>
          </p:cNvSpPr>
          <p:nvPr/>
        </p:nvSpPr>
        <p:spPr bwMode="auto">
          <a:xfrm>
            <a:off x="4500299" y="2427699"/>
            <a:ext cx="2347525" cy="1673989"/>
          </a:xfrm>
          <a:custGeom>
            <a:avLst/>
            <a:gdLst>
              <a:gd name="T0" fmla="*/ 136 w 136"/>
              <a:gd name="T1" fmla="*/ 55 h 97"/>
              <a:gd name="T2" fmla="*/ 122 w 136"/>
              <a:gd name="T3" fmla="*/ 70 h 97"/>
              <a:gd name="T4" fmla="*/ 92 w 136"/>
              <a:gd name="T5" fmla="*/ 90 h 97"/>
              <a:gd name="T6" fmla="*/ 52 w 136"/>
              <a:gd name="T7" fmla="*/ 96 h 97"/>
              <a:gd name="T8" fmla="*/ 16 w 136"/>
              <a:gd name="T9" fmla="*/ 78 h 97"/>
              <a:gd name="T10" fmla="*/ 15 w 136"/>
              <a:gd name="T11" fmla="*/ 77 h 97"/>
              <a:gd name="T12" fmla="*/ 3 w 136"/>
              <a:gd name="T13" fmla="*/ 55 h 97"/>
              <a:gd name="T14" fmla="*/ 0 w 136"/>
              <a:gd name="T15" fmla="*/ 31 h 97"/>
              <a:gd name="T16" fmla="*/ 6 w 136"/>
              <a:gd name="T17" fmla="*/ 12 h 97"/>
              <a:gd name="T18" fmla="*/ 16 w 136"/>
              <a:gd name="T19" fmla="*/ 2 h 97"/>
              <a:gd name="T20" fmla="*/ 28 w 136"/>
              <a:gd name="T21" fmla="*/ 1 h 97"/>
              <a:gd name="T22" fmla="*/ 39 w 136"/>
              <a:gd name="T23" fmla="*/ 6 h 97"/>
              <a:gd name="T24" fmla="*/ 50 w 136"/>
              <a:gd name="T25" fmla="*/ 13 h 97"/>
              <a:gd name="T26" fmla="*/ 59 w 136"/>
              <a:gd name="T27" fmla="*/ 21 h 97"/>
              <a:gd name="T28" fmla="*/ 60 w 136"/>
              <a:gd name="T29" fmla="*/ 22 h 97"/>
              <a:gd name="T30" fmla="*/ 75 w 136"/>
              <a:gd name="T31" fmla="*/ 38 h 97"/>
              <a:gd name="T32" fmla="*/ 96 w 136"/>
              <a:gd name="T33" fmla="*/ 52 h 97"/>
              <a:gd name="T34" fmla="*/ 120 w 136"/>
              <a:gd name="T35" fmla="*/ 56 h 97"/>
              <a:gd name="T36" fmla="*/ 136 w 136"/>
              <a:gd name="T37" fmla="*/ 55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6" h="97">
                <a:moveTo>
                  <a:pt x="136" y="55"/>
                </a:moveTo>
                <a:cubicBezTo>
                  <a:pt x="134" y="57"/>
                  <a:pt x="129" y="63"/>
                  <a:pt x="122" y="70"/>
                </a:cubicBezTo>
                <a:cubicBezTo>
                  <a:pt x="114" y="77"/>
                  <a:pt x="104" y="85"/>
                  <a:pt x="92" y="90"/>
                </a:cubicBezTo>
                <a:cubicBezTo>
                  <a:pt x="80" y="95"/>
                  <a:pt x="65" y="97"/>
                  <a:pt x="52" y="96"/>
                </a:cubicBezTo>
                <a:cubicBezTo>
                  <a:pt x="38" y="94"/>
                  <a:pt x="25" y="88"/>
                  <a:pt x="16" y="78"/>
                </a:cubicBezTo>
                <a:cubicBezTo>
                  <a:pt x="16" y="78"/>
                  <a:pt x="15" y="77"/>
                  <a:pt x="15" y="77"/>
                </a:cubicBezTo>
                <a:cubicBezTo>
                  <a:pt x="9" y="71"/>
                  <a:pt x="5" y="63"/>
                  <a:pt x="3" y="55"/>
                </a:cubicBezTo>
                <a:cubicBezTo>
                  <a:pt x="0" y="47"/>
                  <a:pt x="0" y="38"/>
                  <a:pt x="0" y="31"/>
                </a:cubicBezTo>
                <a:cubicBezTo>
                  <a:pt x="1" y="23"/>
                  <a:pt x="3" y="17"/>
                  <a:pt x="6" y="12"/>
                </a:cubicBezTo>
                <a:cubicBezTo>
                  <a:pt x="9" y="7"/>
                  <a:pt x="12" y="4"/>
                  <a:pt x="16" y="2"/>
                </a:cubicBezTo>
                <a:cubicBezTo>
                  <a:pt x="20" y="0"/>
                  <a:pt x="24" y="0"/>
                  <a:pt x="28" y="1"/>
                </a:cubicBezTo>
                <a:cubicBezTo>
                  <a:pt x="32" y="2"/>
                  <a:pt x="36" y="3"/>
                  <a:pt x="39" y="6"/>
                </a:cubicBezTo>
                <a:cubicBezTo>
                  <a:pt x="43" y="8"/>
                  <a:pt x="46" y="10"/>
                  <a:pt x="50" y="13"/>
                </a:cubicBezTo>
                <a:cubicBezTo>
                  <a:pt x="53" y="15"/>
                  <a:pt x="56" y="18"/>
                  <a:pt x="59" y="21"/>
                </a:cubicBezTo>
                <a:cubicBezTo>
                  <a:pt x="60" y="22"/>
                  <a:pt x="60" y="22"/>
                  <a:pt x="60" y="22"/>
                </a:cubicBezTo>
                <a:cubicBezTo>
                  <a:pt x="64" y="27"/>
                  <a:pt x="69" y="33"/>
                  <a:pt x="75" y="38"/>
                </a:cubicBezTo>
                <a:cubicBezTo>
                  <a:pt x="81" y="44"/>
                  <a:pt x="88" y="49"/>
                  <a:pt x="96" y="52"/>
                </a:cubicBezTo>
                <a:cubicBezTo>
                  <a:pt x="104" y="55"/>
                  <a:pt x="112" y="56"/>
                  <a:pt x="120" y="56"/>
                </a:cubicBezTo>
                <a:cubicBezTo>
                  <a:pt x="127" y="57"/>
                  <a:pt x="133" y="55"/>
                  <a:pt x="136" y="55"/>
                </a:cubicBezTo>
                <a:close/>
              </a:path>
            </a:pathLst>
          </a:custGeom>
          <a:solidFill>
            <a:srgbClr val="DF7307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13" name="Freeform 31"/>
          <p:cNvSpPr>
            <a:spLocks/>
          </p:cNvSpPr>
          <p:nvPr/>
        </p:nvSpPr>
        <p:spPr bwMode="auto">
          <a:xfrm>
            <a:off x="5638232" y="1803400"/>
            <a:ext cx="1969400" cy="1402213"/>
          </a:xfrm>
          <a:custGeom>
            <a:avLst/>
            <a:gdLst>
              <a:gd name="T0" fmla="*/ 0 w 114"/>
              <a:gd name="T1" fmla="*/ 46 h 81"/>
              <a:gd name="T2" fmla="*/ 12 w 114"/>
              <a:gd name="T3" fmla="*/ 58 h 81"/>
              <a:gd name="T4" fmla="*/ 37 w 114"/>
              <a:gd name="T5" fmla="*/ 75 h 81"/>
              <a:gd name="T6" fmla="*/ 70 w 114"/>
              <a:gd name="T7" fmla="*/ 80 h 81"/>
              <a:gd name="T8" fmla="*/ 100 w 114"/>
              <a:gd name="T9" fmla="*/ 65 h 81"/>
              <a:gd name="T10" fmla="*/ 101 w 114"/>
              <a:gd name="T11" fmla="*/ 64 h 81"/>
              <a:gd name="T12" fmla="*/ 111 w 114"/>
              <a:gd name="T13" fmla="*/ 45 h 81"/>
              <a:gd name="T14" fmla="*/ 113 w 114"/>
              <a:gd name="T15" fmla="*/ 25 h 81"/>
              <a:gd name="T16" fmla="*/ 109 w 114"/>
              <a:gd name="T17" fmla="*/ 10 h 81"/>
              <a:gd name="T18" fmla="*/ 100 w 114"/>
              <a:gd name="T19" fmla="*/ 1 h 81"/>
              <a:gd name="T20" fmla="*/ 90 w 114"/>
              <a:gd name="T21" fmla="*/ 0 h 81"/>
              <a:gd name="T22" fmla="*/ 81 w 114"/>
              <a:gd name="T23" fmla="*/ 4 h 81"/>
              <a:gd name="T24" fmla="*/ 72 w 114"/>
              <a:gd name="T25" fmla="*/ 10 h 81"/>
              <a:gd name="T26" fmla="*/ 64 w 114"/>
              <a:gd name="T27" fmla="*/ 17 h 81"/>
              <a:gd name="T28" fmla="*/ 64 w 114"/>
              <a:gd name="T29" fmla="*/ 18 h 81"/>
              <a:gd name="T30" fmla="*/ 51 w 114"/>
              <a:gd name="T31" fmla="*/ 32 h 81"/>
              <a:gd name="T32" fmla="*/ 34 w 114"/>
              <a:gd name="T33" fmla="*/ 43 h 81"/>
              <a:gd name="T34" fmla="*/ 14 w 114"/>
              <a:gd name="T35" fmla="*/ 47 h 81"/>
              <a:gd name="T36" fmla="*/ 0 w 114"/>
              <a:gd name="T37" fmla="*/ 46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4" h="81">
                <a:moveTo>
                  <a:pt x="0" y="46"/>
                </a:moveTo>
                <a:cubicBezTo>
                  <a:pt x="2" y="48"/>
                  <a:pt x="6" y="53"/>
                  <a:pt x="12" y="58"/>
                </a:cubicBezTo>
                <a:cubicBezTo>
                  <a:pt x="18" y="64"/>
                  <a:pt x="27" y="70"/>
                  <a:pt x="37" y="75"/>
                </a:cubicBezTo>
                <a:cubicBezTo>
                  <a:pt x="47" y="79"/>
                  <a:pt x="59" y="81"/>
                  <a:pt x="70" y="80"/>
                </a:cubicBezTo>
                <a:cubicBezTo>
                  <a:pt x="82" y="78"/>
                  <a:pt x="92" y="73"/>
                  <a:pt x="100" y="65"/>
                </a:cubicBezTo>
                <a:cubicBezTo>
                  <a:pt x="100" y="65"/>
                  <a:pt x="101" y="64"/>
                  <a:pt x="101" y="64"/>
                </a:cubicBezTo>
                <a:cubicBezTo>
                  <a:pt x="106" y="59"/>
                  <a:pt x="109" y="52"/>
                  <a:pt x="111" y="45"/>
                </a:cubicBezTo>
                <a:cubicBezTo>
                  <a:pt x="113" y="39"/>
                  <a:pt x="114" y="32"/>
                  <a:pt x="113" y="25"/>
                </a:cubicBezTo>
                <a:cubicBezTo>
                  <a:pt x="113" y="19"/>
                  <a:pt x="111" y="14"/>
                  <a:pt x="109" y="10"/>
                </a:cubicBezTo>
                <a:cubicBezTo>
                  <a:pt x="106" y="5"/>
                  <a:pt x="103" y="3"/>
                  <a:pt x="100" y="1"/>
                </a:cubicBezTo>
                <a:cubicBezTo>
                  <a:pt x="97" y="0"/>
                  <a:pt x="93" y="0"/>
                  <a:pt x="90" y="0"/>
                </a:cubicBezTo>
                <a:cubicBezTo>
                  <a:pt x="87" y="1"/>
                  <a:pt x="84" y="3"/>
                  <a:pt x="81" y="4"/>
                </a:cubicBezTo>
                <a:cubicBezTo>
                  <a:pt x="78" y="6"/>
                  <a:pt x="75" y="8"/>
                  <a:pt x="72" y="10"/>
                </a:cubicBezTo>
                <a:cubicBezTo>
                  <a:pt x="69" y="12"/>
                  <a:pt x="67" y="15"/>
                  <a:pt x="64" y="17"/>
                </a:cubicBezTo>
                <a:cubicBezTo>
                  <a:pt x="64" y="18"/>
                  <a:pt x="64" y="18"/>
                  <a:pt x="64" y="18"/>
                </a:cubicBezTo>
                <a:cubicBezTo>
                  <a:pt x="60" y="22"/>
                  <a:pt x="56" y="27"/>
                  <a:pt x="51" y="32"/>
                </a:cubicBezTo>
                <a:cubicBezTo>
                  <a:pt x="46" y="36"/>
                  <a:pt x="40" y="40"/>
                  <a:pt x="34" y="43"/>
                </a:cubicBezTo>
                <a:cubicBezTo>
                  <a:pt x="27" y="46"/>
                  <a:pt x="20" y="47"/>
                  <a:pt x="14" y="47"/>
                </a:cubicBezTo>
                <a:cubicBezTo>
                  <a:pt x="8" y="47"/>
                  <a:pt x="2" y="46"/>
                  <a:pt x="0" y="46"/>
                </a:cubicBezTo>
                <a:close/>
              </a:path>
            </a:pathLst>
          </a:custGeom>
          <a:solidFill>
            <a:srgbClr val="01D48F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15" name="Group 14"/>
          <p:cNvGrpSpPr/>
          <p:nvPr/>
        </p:nvGrpSpPr>
        <p:grpSpPr>
          <a:xfrm>
            <a:off x="6815060" y="2310697"/>
            <a:ext cx="456665" cy="437052"/>
            <a:chOff x="8383588" y="4452938"/>
            <a:chExt cx="522287" cy="477837"/>
          </a:xfrm>
          <a:solidFill>
            <a:schemeClr val="bg1"/>
          </a:solidFill>
        </p:grpSpPr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8477250" y="4873625"/>
              <a:ext cx="334962" cy="57150"/>
            </a:xfrm>
            <a:custGeom>
              <a:avLst/>
              <a:gdLst>
                <a:gd name="T0" fmla="*/ 69 w 89"/>
                <a:gd name="T1" fmla="*/ 0 h 15"/>
                <a:gd name="T2" fmla="*/ 21 w 89"/>
                <a:gd name="T3" fmla="*/ 0 h 15"/>
                <a:gd name="T4" fmla="*/ 0 w 89"/>
                <a:gd name="T5" fmla="*/ 8 h 15"/>
                <a:gd name="T6" fmla="*/ 10 w 89"/>
                <a:gd name="T7" fmla="*/ 15 h 15"/>
                <a:gd name="T8" fmla="*/ 79 w 89"/>
                <a:gd name="T9" fmla="*/ 15 h 15"/>
                <a:gd name="T10" fmla="*/ 89 w 89"/>
                <a:gd name="T11" fmla="*/ 8 h 15"/>
                <a:gd name="T12" fmla="*/ 69 w 89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5">
                  <a:moveTo>
                    <a:pt x="6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5" y="0"/>
                    <a:pt x="0" y="3"/>
                    <a:pt x="0" y="8"/>
                  </a:cubicBezTo>
                  <a:cubicBezTo>
                    <a:pt x="0" y="12"/>
                    <a:pt x="5" y="15"/>
                    <a:pt x="1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4" y="15"/>
                    <a:pt x="89" y="12"/>
                    <a:pt x="89" y="8"/>
                  </a:cubicBezTo>
                  <a:cubicBezTo>
                    <a:pt x="89" y="2"/>
                    <a:pt x="74" y="0"/>
                    <a:pt x="6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8383588" y="4452938"/>
              <a:ext cx="522287" cy="387350"/>
            </a:xfrm>
            <a:custGeom>
              <a:avLst/>
              <a:gdLst>
                <a:gd name="T0" fmla="*/ 110 w 139"/>
                <a:gd name="T1" fmla="*/ 103 h 103"/>
                <a:gd name="T2" fmla="*/ 30 w 139"/>
                <a:gd name="T3" fmla="*/ 103 h 103"/>
                <a:gd name="T4" fmla="*/ 0 w 139"/>
                <a:gd name="T5" fmla="*/ 74 h 103"/>
                <a:gd name="T6" fmla="*/ 0 w 139"/>
                <a:gd name="T7" fmla="*/ 30 h 103"/>
                <a:gd name="T8" fmla="*/ 30 w 139"/>
                <a:gd name="T9" fmla="*/ 0 h 103"/>
                <a:gd name="T10" fmla="*/ 110 w 139"/>
                <a:gd name="T11" fmla="*/ 0 h 103"/>
                <a:gd name="T12" fmla="*/ 139 w 139"/>
                <a:gd name="T13" fmla="*/ 30 h 103"/>
                <a:gd name="T14" fmla="*/ 139 w 139"/>
                <a:gd name="T15" fmla="*/ 74 h 103"/>
                <a:gd name="T16" fmla="*/ 110 w 139"/>
                <a:gd name="T17" fmla="*/ 103 h 103"/>
                <a:gd name="T18" fmla="*/ 27 w 139"/>
                <a:gd name="T19" fmla="*/ 9 h 103"/>
                <a:gd name="T20" fmla="*/ 8 w 139"/>
                <a:gd name="T21" fmla="*/ 29 h 103"/>
                <a:gd name="T22" fmla="*/ 8 w 139"/>
                <a:gd name="T23" fmla="*/ 75 h 103"/>
                <a:gd name="T24" fmla="*/ 27 w 139"/>
                <a:gd name="T25" fmla="*/ 95 h 103"/>
                <a:gd name="T26" fmla="*/ 112 w 139"/>
                <a:gd name="T27" fmla="*/ 95 h 103"/>
                <a:gd name="T28" fmla="*/ 131 w 139"/>
                <a:gd name="T29" fmla="*/ 75 h 103"/>
                <a:gd name="T30" fmla="*/ 131 w 139"/>
                <a:gd name="T31" fmla="*/ 29 h 103"/>
                <a:gd name="T32" fmla="*/ 112 w 139"/>
                <a:gd name="T33" fmla="*/ 9 h 103"/>
                <a:gd name="T34" fmla="*/ 27 w 139"/>
                <a:gd name="T35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9" h="103">
                  <a:moveTo>
                    <a:pt x="110" y="103"/>
                  </a:moveTo>
                  <a:cubicBezTo>
                    <a:pt x="30" y="103"/>
                    <a:pt x="30" y="103"/>
                    <a:pt x="30" y="103"/>
                  </a:cubicBezTo>
                  <a:cubicBezTo>
                    <a:pt x="13" y="103"/>
                    <a:pt x="0" y="90"/>
                    <a:pt x="0" y="7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26" y="0"/>
                    <a:pt x="139" y="14"/>
                    <a:pt x="139" y="30"/>
                  </a:cubicBezTo>
                  <a:cubicBezTo>
                    <a:pt x="139" y="74"/>
                    <a:pt x="139" y="74"/>
                    <a:pt x="139" y="74"/>
                  </a:cubicBezTo>
                  <a:cubicBezTo>
                    <a:pt x="139" y="90"/>
                    <a:pt x="126" y="103"/>
                    <a:pt x="110" y="103"/>
                  </a:cubicBezTo>
                  <a:close/>
                  <a:moveTo>
                    <a:pt x="27" y="9"/>
                  </a:moveTo>
                  <a:cubicBezTo>
                    <a:pt x="17" y="9"/>
                    <a:pt x="8" y="18"/>
                    <a:pt x="8" y="29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86"/>
                    <a:pt x="17" y="95"/>
                    <a:pt x="27" y="95"/>
                  </a:cubicBezTo>
                  <a:cubicBezTo>
                    <a:pt x="112" y="95"/>
                    <a:pt x="112" y="95"/>
                    <a:pt x="112" y="95"/>
                  </a:cubicBezTo>
                  <a:cubicBezTo>
                    <a:pt x="122" y="95"/>
                    <a:pt x="131" y="86"/>
                    <a:pt x="131" y="75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1" y="18"/>
                    <a:pt x="122" y="9"/>
                    <a:pt x="112" y="9"/>
                  </a:cubicBezTo>
                  <a:lnTo>
                    <a:pt x="27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8774113" y="4559300"/>
              <a:ext cx="63500" cy="63500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9 h 17"/>
                <a:gd name="T4" fmla="*/ 9 w 17"/>
                <a:gd name="T5" fmla="*/ 0 h 17"/>
                <a:gd name="T6" fmla="*/ 17 w 17"/>
                <a:gd name="T7" fmla="*/ 9 h 17"/>
                <a:gd name="T8" fmla="*/ 9 w 17"/>
                <a:gd name="T9" fmla="*/ 17 h 17"/>
                <a:gd name="T10" fmla="*/ 9 w 17"/>
                <a:gd name="T11" fmla="*/ 5 h 17"/>
                <a:gd name="T12" fmla="*/ 5 w 17"/>
                <a:gd name="T13" fmla="*/ 9 h 17"/>
                <a:gd name="T14" fmla="*/ 9 w 17"/>
                <a:gd name="T15" fmla="*/ 13 h 17"/>
                <a:gd name="T16" fmla="*/ 13 w 17"/>
                <a:gd name="T17" fmla="*/ 9 h 17"/>
                <a:gd name="T18" fmla="*/ 9 w 17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9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5"/>
                  </a:moveTo>
                  <a:cubicBezTo>
                    <a:pt x="6" y="5"/>
                    <a:pt x="5" y="7"/>
                    <a:pt x="5" y="9"/>
                  </a:cubicBezTo>
                  <a:cubicBezTo>
                    <a:pt x="5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9"/>
                  </a:cubicBezTo>
                  <a:cubicBezTo>
                    <a:pt x="13" y="7"/>
                    <a:pt x="11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8669338" y="4629150"/>
              <a:ext cx="63500" cy="65087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9 h 17"/>
                <a:gd name="T4" fmla="*/ 9 w 17"/>
                <a:gd name="T5" fmla="*/ 0 h 17"/>
                <a:gd name="T6" fmla="*/ 17 w 17"/>
                <a:gd name="T7" fmla="*/ 9 h 17"/>
                <a:gd name="T8" fmla="*/ 9 w 17"/>
                <a:gd name="T9" fmla="*/ 17 h 17"/>
                <a:gd name="T10" fmla="*/ 9 w 17"/>
                <a:gd name="T11" fmla="*/ 5 h 17"/>
                <a:gd name="T12" fmla="*/ 5 w 17"/>
                <a:gd name="T13" fmla="*/ 9 h 17"/>
                <a:gd name="T14" fmla="*/ 9 w 17"/>
                <a:gd name="T15" fmla="*/ 13 h 17"/>
                <a:gd name="T16" fmla="*/ 13 w 17"/>
                <a:gd name="T17" fmla="*/ 9 h 17"/>
                <a:gd name="T18" fmla="*/ 9 w 17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9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5"/>
                  </a:moveTo>
                  <a:cubicBezTo>
                    <a:pt x="6" y="5"/>
                    <a:pt x="5" y="7"/>
                    <a:pt x="5" y="9"/>
                  </a:cubicBezTo>
                  <a:cubicBezTo>
                    <a:pt x="5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9"/>
                  </a:cubicBezTo>
                  <a:cubicBezTo>
                    <a:pt x="13" y="7"/>
                    <a:pt x="11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8556625" y="4600575"/>
              <a:ext cx="60325" cy="63500"/>
            </a:xfrm>
            <a:custGeom>
              <a:avLst/>
              <a:gdLst>
                <a:gd name="T0" fmla="*/ 8 w 16"/>
                <a:gd name="T1" fmla="*/ 17 h 17"/>
                <a:gd name="T2" fmla="*/ 0 w 16"/>
                <a:gd name="T3" fmla="*/ 9 h 17"/>
                <a:gd name="T4" fmla="*/ 8 w 16"/>
                <a:gd name="T5" fmla="*/ 0 h 17"/>
                <a:gd name="T6" fmla="*/ 16 w 16"/>
                <a:gd name="T7" fmla="*/ 9 h 17"/>
                <a:gd name="T8" fmla="*/ 8 w 16"/>
                <a:gd name="T9" fmla="*/ 17 h 17"/>
                <a:gd name="T10" fmla="*/ 8 w 16"/>
                <a:gd name="T11" fmla="*/ 5 h 17"/>
                <a:gd name="T12" fmla="*/ 4 w 16"/>
                <a:gd name="T13" fmla="*/ 9 h 17"/>
                <a:gd name="T14" fmla="*/ 8 w 16"/>
                <a:gd name="T15" fmla="*/ 13 h 17"/>
                <a:gd name="T16" fmla="*/ 12 w 16"/>
                <a:gd name="T17" fmla="*/ 9 h 17"/>
                <a:gd name="T18" fmla="*/ 8 w 16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13" y="0"/>
                    <a:pt x="16" y="4"/>
                    <a:pt x="16" y="9"/>
                  </a:cubicBezTo>
                  <a:cubicBezTo>
                    <a:pt x="16" y="13"/>
                    <a:pt x="13" y="17"/>
                    <a:pt x="8" y="17"/>
                  </a:cubicBezTo>
                  <a:close/>
                  <a:moveTo>
                    <a:pt x="8" y="5"/>
                  </a:moveTo>
                  <a:cubicBezTo>
                    <a:pt x="6" y="5"/>
                    <a:pt x="4" y="7"/>
                    <a:pt x="4" y="9"/>
                  </a:cubicBezTo>
                  <a:cubicBezTo>
                    <a:pt x="4" y="11"/>
                    <a:pt x="6" y="13"/>
                    <a:pt x="8" y="13"/>
                  </a:cubicBezTo>
                  <a:cubicBezTo>
                    <a:pt x="10" y="13"/>
                    <a:pt x="12" y="11"/>
                    <a:pt x="12" y="9"/>
                  </a:cubicBezTo>
                  <a:cubicBezTo>
                    <a:pt x="12" y="7"/>
                    <a:pt x="10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8451850" y="4675188"/>
              <a:ext cx="63500" cy="60325"/>
            </a:xfrm>
            <a:custGeom>
              <a:avLst/>
              <a:gdLst>
                <a:gd name="T0" fmla="*/ 8 w 17"/>
                <a:gd name="T1" fmla="*/ 16 h 16"/>
                <a:gd name="T2" fmla="*/ 0 w 17"/>
                <a:gd name="T3" fmla="*/ 8 h 16"/>
                <a:gd name="T4" fmla="*/ 8 w 17"/>
                <a:gd name="T5" fmla="*/ 0 h 16"/>
                <a:gd name="T6" fmla="*/ 17 w 17"/>
                <a:gd name="T7" fmla="*/ 8 h 16"/>
                <a:gd name="T8" fmla="*/ 8 w 17"/>
                <a:gd name="T9" fmla="*/ 16 h 16"/>
                <a:gd name="T10" fmla="*/ 8 w 17"/>
                <a:gd name="T11" fmla="*/ 4 h 16"/>
                <a:gd name="T12" fmla="*/ 4 w 17"/>
                <a:gd name="T13" fmla="*/ 8 h 16"/>
                <a:gd name="T14" fmla="*/ 8 w 17"/>
                <a:gd name="T15" fmla="*/ 12 h 16"/>
                <a:gd name="T16" fmla="*/ 12 w 17"/>
                <a:gd name="T17" fmla="*/ 8 h 16"/>
                <a:gd name="T18" fmla="*/ 8 w 17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3" y="0"/>
                    <a:pt x="17" y="3"/>
                    <a:pt x="17" y="8"/>
                  </a:cubicBezTo>
                  <a:cubicBezTo>
                    <a:pt x="17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8721725" y="4595813"/>
              <a:ext cx="71437" cy="57150"/>
            </a:xfrm>
            <a:custGeom>
              <a:avLst/>
              <a:gdLst>
                <a:gd name="T0" fmla="*/ 2 w 19"/>
                <a:gd name="T1" fmla="*/ 15 h 15"/>
                <a:gd name="T2" fmla="*/ 19 w 19"/>
                <a:gd name="T3" fmla="*/ 4 h 15"/>
                <a:gd name="T4" fmla="*/ 17 w 19"/>
                <a:gd name="T5" fmla="*/ 0 h 15"/>
                <a:gd name="T6" fmla="*/ 0 w 19"/>
                <a:gd name="T7" fmla="*/ 11 h 15"/>
                <a:gd name="T8" fmla="*/ 2 w 19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5">
                  <a:moveTo>
                    <a:pt x="2" y="15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2" y="14"/>
                    <a:pt x="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8496300" y="4645025"/>
              <a:ext cx="71437" cy="55562"/>
            </a:xfrm>
            <a:custGeom>
              <a:avLst/>
              <a:gdLst>
                <a:gd name="T0" fmla="*/ 16 w 19"/>
                <a:gd name="T1" fmla="*/ 0 h 15"/>
                <a:gd name="T2" fmla="*/ 0 w 19"/>
                <a:gd name="T3" fmla="*/ 11 h 15"/>
                <a:gd name="T4" fmla="*/ 3 w 19"/>
                <a:gd name="T5" fmla="*/ 15 h 15"/>
                <a:gd name="T6" fmla="*/ 19 w 19"/>
                <a:gd name="T7" fmla="*/ 3 h 15"/>
                <a:gd name="T8" fmla="*/ 16 w 1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5">
                  <a:moveTo>
                    <a:pt x="16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7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8612188" y="4633913"/>
              <a:ext cx="60325" cy="30162"/>
            </a:xfrm>
            <a:custGeom>
              <a:avLst/>
              <a:gdLst>
                <a:gd name="T0" fmla="*/ 16 w 16"/>
                <a:gd name="T1" fmla="*/ 4 h 8"/>
                <a:gd name="T2" fmla="*/ 1 w 16"/>
                <a:gd name="T3" fmla="*/ 0 h 8"/>
                <a:gd name="T4" fmla="*/ 1 w 16"/>
                <a:gd name="T5" fmla="*/ 0 h 8"/>
                <a:gd name="T6" fmla="*/ 0 w 16"/>
                <a:gd name="T7" fmla="*/ 4 h 8"/>
                <a:gd name="T8" fmla="*/ 15 w 16"/>
                <a:gd name="T9" fmla="*/ 8 h 8"/>
                <a:gd name="T10" fmla="*/ 15 w 16"/>
                <a:gd name="T11" fmla="*/ 8 h 8"/>
                <a:gd name="T12" fmla="*/ 16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3"/>
                    <a:pt x="0" y="4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6"/>
                    <a:pt x="16" y="5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846880" y="2973118"/>
            <a:ext cx="514737" cy="464991"/>
            <a:chOff x="9204326" y="3648075"/>
            <a:chExt cx="500062" cy="454026"/>
          </a:xfrm>
          <a:solidFill>
            <a:schemeClr val="bg1"/>
          </a:solidFill>
        </p:grpSpPr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9204326" y="3840163"/>
              <a:ext cx="304800" cy="261938"/>
            </a:xfrm>
            <a:custGeom>
              <a:avLst/>
              <a:gdLst>
                <a:gd name="T0" fmla="*/ 22 w 81"/>
                <a:gd name="T1" fmla="*/ 0 h 70"/>
                <a:gd name="T2" fmla="*/ 33 w 81"/>
                <a:gd name="T3" fmla="*/ 0 h 70"/>
                <a:gd name="T4" fmla="*/ 36 w 81"/>
                <a:gd name="T5" fmla="*/ 10 h 70"/>
                <a:gd name="T6" fmla="*/ 33 w 81"/>
                <a:gd name="T7" fmla="*/ 48 h 70"/>
                <a:gd name="T8" fmla="*/ 41 w 81"/>
                <a:gd name="T9" fmla="*/ 62 h 70"/>
                <a:gd name="T10" fmla="*/ 48 w 81"/>
                <a:gd name="T11" fmla="*/ 48 h 70"/>
                <a:gd name="T12" fmla="*/ 44 w 81"/>
                <a:gd name="T13" fmla="*/ 10 h 70"/>
                <a:gd name="T14" fmla="*/ 47 w 81"/>
                <a:gd name="T15" fmla="*/ 0 h 70"/>
                <a:gd name="T16" fmla="*/ 59 w 81"/>
                <a:gd name="T17" fmla="*/ 0 h 70"/>
                <a:gd name="T18" fmla="*/ 59 w 81"/>
                <a:gd name="T19" fmla="*/ 0 h 70"/>
                <a:gd name="T20" fmla="*/ 79 w 81"/>
                <a:gd name="T21" fmla="*/ 23 h 70"/>
                <a:gd name="T22" fmla="*/ 77 w 81"/>
                <a:gd name="T23" fmla="*/ 47 h 70"/>
                <a:gd name="T24" fmla="*/ 56 w 81"/>
                <a:gd name="T25" fmla="*/ 70 h 70"/>
                <a:gd name="T26" fmla="*/ 25 w 81"/>
                <a:gd name="T27" fmla="*/ 70 h 70"/>
                <a:gd name="T28" fmla="*/ 4 w 81"/>
                <a:gd name="T29" fmla="*/ 47 h 70"/>
                <a:gd name="T30" fmla="*/ 1 w 81"/>
                <a:gd name="T31" fmla="*/ 23 h 70"/>
                <a:gd name="T32" fmla="*/ 22 w 81"/>
                <a:gd name="T33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1" h="70">
                  <a:moveTo>
                    <a:pt x="22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33" y="1"/>
                    <a:pt x="33" y="7"/>
                    <a:pt x="36" y="10"/>
                  </a:cubicBezTo>
                  <a:cubicBezTo>
                    <a:pt x="36" y="10"/>
                    <a:pt x="31" y="39"/>
                    <a:pt x="33" y="48"/>
                  </a:cubicBezTo>
                  <a:cubicBezTo>
                    <a:pt x="34" y="52"/>
                    <a:pt x="37" y="62"/>
                    <a:pt x="41" y="62"/>
                  </a:cubicBezTo>
                  <a:cubicBezTo>
                    <a:pt x="44" y="62"/>
                    <a:pt x="47" y="52"/>
                    <a:pt x="48" y="48"/>
                  </a:cubicBezTo>
                  <a:cubicBezTo>
                    <a:pt x="50" y="39"/>
                    <a:pt x="44" y="10"/>
                    <a:pt x="44" y="10"/>
                  </a:cubicBezTo>
                  <a:cubicBezTo>
                    <a:pt x="45" y="9"/>
                    <a:pt x="46" y="7"/>
                    <a:pt x="47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70" y="0"/>
                    <a:pt x="81" y="11"/>
                    <a:pt x="79" y="23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4" y="59"/>
                    <a:pt x="67" y="70"/>
                    <a:pt x="56" y="70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13" y="70"/>
                    <a:pt x="7" y="59"/>
                    <a:pt x="4" y="47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10"/>
                    <a:pt x="11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>
              <a:off x="9280526" y="3648075"/>
              <a:ext cx="153988" cy="1539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9399588" y="3730625"/>
              <a:ext cx="304800" cy="109538"/>
            </a:xfrm>
            <a:custGeom>
              <a:avLst/>
              <a:gdLst>
                <a:gd name="T0" fmla="*/ 81 w 81"/>
                <a:gd name="T1" fmla="*/ 27 h 29"/>
                <a:gd name="T2" fmla="*/ 64 w 81"/>
                <a:gd name="T3" fmla="*/ 10 h 29"/>
                <a:gd name="T4" fmla="*/ 62 w 81"/>
                <a:gd name="T5" fmla="*/ 10 h 29"/>
                <a:gd name="T6" fmla="*/ 62 w 81"/>
                <a:gd name="T7" fmla="*/ 6 h 29"/>
                <a:gd name="T8" fmla="*/ 55 w 81"/>
                <a:gd name="T9" fmla="*/ 0 h 29"/>
                <a:gd name="T10" fmla="*/ 49 w 81"/>
                <a:gd name="T11" fmla="*/ 6 h 29"/>
                <a:gd name="T12" fmla="*/ 49 w 81"/>
                <a:gd name="T13" fmla="*/ 10 h 29"/>
                <a:gd name="T14" fmla="*/ 24 w 81"/>
                <a:gd name="T15" fmla="*/ 10 h 29"/>
                <a:gd name="T16" fmla="*/ 24 w 81"/>
                <a:gd name="T17" fmla="*/ 6 h 29"/>
                <a:gd name="T18" fmla="*/ 17 w 81"/>
                <a:gd name="T19" fmla="*/ 0 h 29"/>
                <a:gd name="T20" fmla="*/ 15 w 81"/>
                <a:gd name="T21" fmla="*/ 0 h 29"/>
                <a:gd name="T22" fmla="*/ 0 w 81"/>
                <a:gd name="T23" fmla="*/ 23 h 29"/>
                <a:gd name="T24" fmla="*/ 1 w 81"/>
                <a:gd name="T25" fmla="*/ 23 h 29"/>
                <a:gd name="T26" fmla="*/ 1 w 81"/>
                <a:gd name="T27" fmla="*/ 23 h 29"/>
                <a:gd name="T28" fmla="*/ 7 w 81"/>
                <a:gd name="T29" fmla="*/ 23 h 29"/>
                <a:gd name="T30" fmla="*/ 24 w 81"/>
                <a:gd name="T31" fmla="*/ 29 h 29"/>
                <a:gd name="T32" fmla="*/ 81 w 81"/>
                <a:gd name="T33" fmla="*/ 29 h 29"/>
                <a:gd name="T34" fmla="*/ 81 w 81"/>
                <a:gd name="T35" fmla="*/ 27 h 29"/>
                <a:gd name="T36" fmla="*/ 17 w 81"/>
                <a:gd name="T37" fmla="*/ 22 h 29"/>
                <a:gd name="T38" fmla="*/ 11 w 81"/>
                <a:gd name="T39" fmla="*/ 16 h 29"/>
                <a:gd name="T40" fmla="*/ 11 w 81"/>
                <a:gd name="T41" fmla="*/ 15 h 29"/>
                <a:gd name="T42" fmla="*/ 17 w 81"/>
                <a:gd name="T43" fmla="*/ 19 h 29"/>
                <a:gd name="T44" fmla="*/ 23 w 81"/>
                <a:gd name="T45" fmla="*/ 15 h 29"/>
                <a:gd name="T46" fmla="*/ 24 w 81"/>
                <a:gd name="T47" fmla="*/ 16 h 29"/>
                <a:gd name="T48" fmla="*/ 17 w 81"/>
                <a:gd name="T49" fmla="*/ 22 h 29"/>
                <a:gd name="T50" fmla="*/ 55 w 81"/>
                <a:gd name="T51" fmla="*/ 22 h 29"/>
                <a:gd name="T52" fmla="*/ 49 w 81"/>
                <a:gd name="T53" fmla="*/ 16 h 29"/>
                <a:gd name="T54" fmla="*/ 49 w 81"/>
                <a:gd name="T55" fmla="*/ 15 h 29"/>
                <a:gd name="T56" fmla="*/ 55 w 81"/>
                <a:gd name="T57" fmla="*/ 19 h 29"/>
                <a:gd name="T58" fmla="*/ 62 w 81"/>
                <a:gd name="T59" fmla="*/ 15 h 29"/>
                <a:gd name="T60" fmla="*/ 62 w 81"/>
                <a:gd name="T61" fmla="*/ 16 h 29"/>
                <a:gd name="T62" fmla="*/ 55 w 81"/>
                <a:gd name="T63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1" h="29">
                  <a:moveTo>
                    <a:pt x="81" y="27"/>
                  </a:moveTo>
                  <a:cubicBezTo>
                    <a:pt x="81" y="17"/>
                    <a:pt x="73" y="10"/>
                    <a:pt x="64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3"/>
                    <a:pt x="59" y="0"/>
                    <a:pt x="55" y="0"/>
                  </a:cubicBezTo>
                  <a:cubicBezTo>
                    <a:pt x="52" y="0"/>
                    <a:pt x="49" y="3"/>
                    <a:pt x="49" y="6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3"/>
                    <a:pt x="21" y="0"/>
                    <a:pt x="17" y="0"/>
                  </a:cubicBezTo>
                  <a:cubicBezTo>
                    <a:pt x="17" y="0"/>
                    <a:pt x="16" y="0"/>
                    <a:pt x="15" y="0"/>
                  </a:cubicBezTo>
                  <a:cubicBezTo>
                    <a:pt x="14" y="10"/>
                    <a:pt x="8" y="19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3" y="23"/>
                    <a:pt x="19" y="25"/>
                    <a:pt x="24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27"/>
                  </a:lnTo>
                  <a:close/>
                  <a:moveTo>
                    <a:pt x="17" y="22"/>
                  </a:moveTo>
                  <a:cubicBezTo>
                    <a:pt x="14" y="22"/>
                    <a:pt x="11" y="19"/>
                    <a:pt x="11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7"/>
                    <a:pt x="15" y="19"/>
                    <a:pt x="17" y="19"/>
                  </a:cubicBezTo>
                  <a:cubicBezTo>
                    <a:pt x="20" y="19"/>
                    <a:pt x="22" y="17"/>
                    <a:pt x="23" y="15"/>
                  </a:cubicBezTo>
                  <a:cubicBezTo>
                    <a:pt x="24" y="15"/>
                    <a:pt x="24" y="15"/>
                    <a:pt x="24" y="16"/>
                  </a:cubicBezTo>
                  <a:cubicBezTo>
                    <a:pt x="24" y="19"/>
                    <a:pt x="21" y="22"/>
                    <a:pt x="17" y="22"/>
                  </a:cubicBezTo>
                  <a:close/>
                  <a:moveTo>
                    <a:pt x="55" y="22"/>
                  </a:moveTo>
                  <a:cubicBezTo>
                    <a:pt x="52" y="22"/>
                    <a:pt x="49" y="19"/>
                    <a:pt x="49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7"/>
                    <a:pt x="53" y="19"/>
                    <a:pt x="55" y="19"/>
                  </a:cubicBezTo>
                  <a:cubicBezTo>
                    <a:pt x="58" y="19"/>
                    <a:pt x="61" y="17"/>
                    <a:pt x="62" y="15"/>
                  </a:cubicBezTo>
                  <a:cubicBezTo>
                    <a:pt x="62" y="15"/>
                    <a:pt x="62" y="15"/>
                    <a:pt x="62" y="16"/>
                  </a:cubicBezTo>
                  <a:cubicBezTo>
                    <a:pt x="62" y="19"/>
                    <a:pt x="59" y="22"/>
                    <a:pt x="5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9475788" y="3862388"/>
              <a:ext cx="228600" cy="239713"/>
            </a:xfrm>
            <a:custGeom>
              <a:avLst/>
              <a:gdLst>
                <a:gd name="T0" fmla="*/ 47 w 61"/>
                <a:gd name="T1" fmla="*/ 5 h 64"/>
                <a:gd name="T2" fmla="*/ 55 w 61"/>
                <a:gd name="T3" fmla="*/ 5 h 64"/>
                <a:gd name="T4" fmla="*/ 55 w 61"/>
                <a:gd name="T5" fmla="*/ 48 h 64"/>
                <a:gd name="T6" fmla="*/ 46 w 61"/>
                <a:gd name="T7" fmla="*/ 58 h 64"/>
                <a:gd name="T8" fmla="*/ 5 w 61"/>
                <a:gd name="T9" fmla="*/ 58 h 64"/>
                <a:gd name="T10" fmla="*/ 0 w 61"/>
                <a:gd name="T11" fmla="*/ 64 h 64"/>
                <a:gd name="T12" fmla="*/ 44 w 61"/>
                <a:gd name="T13" fmla="*/ 64 h 64"/>
                <a:gd name="T14" fmla="*/ 61 w 61"/>
                <a:gd name="T15" fmla="*/ 47 h 64"/>
                <a:gd name="T16" fmla="*/ 61 w 61"/>
                <a:gd name="T17" fmla="*/ 0 h 64"/>
                <a:gd name="T18" fmla="*/ 45 w 61"/>
                <a:gd name="T19" fmla="*/ 0 h 64"/>
                <a:gd name="T20" fmla="*/ 9 w 61"/>
                <a:gd name="T21" fmla="*/ 0 h 64"/>
                <a:gd name="T22" fmla="*/ 12 w 61"/>
                <a:gd name="T23" fmla="*/ 5 h 64"/>
                <a:gd name="T24" fmla="*/ 47 w 61"/>
                <a:gd name="T25" fmla="*/ 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64">
                  <a:moveTo>
                    <a:pt x="47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53"/>
                    <a:pt x="51" y="58"/>
                    <a:pt x="46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3" y="60"/>
                    <a:pt x="2" y="62"/>
                    <a:pt x="0" y="64"/>
                  </a:cubicBezTo>
                  <a:cubicBezTo>
                    <a:pt x="44" y="64"/>
                    <a:pt x="44" y="64"/>
                    <a:pt x="44" y="64"/>
                  </a:cubicBezTo>
                  <a:cubicBezTo>
                    <a:pt x="53" y="64"/>
                    <a:pt x="61" y="56"/>
                    <a:pt x="61" y="47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2"/>
                    <a:pt x="11" y="4"/>
                    <a:pt x="12" y="5"/>
                  </a:cubicBezTo>
                  <a:lnTo>
                    <a:pt x="47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9520238" y="3929063"/>
              <a:ext cx="49213" cy="41275"/>
            </a:xfrm>
            <a:custGeom>
              <a:avLst/>
              <a:gdLst>
                <a:gd name="T0" fmla="*/ 11 w 13"/>
                <a:gd name="T1" fmla="*/ 11 h 11"/>
                <a:gd name="T2" fmla="*/ 13 w 13"/>
                <a:gd name="T3" fmla="*/ 10 h 11"/>
                <a:gd name="T4" fmla="*/ 13 w 13"/>
                <a:gd name="T5" fmla="*/ 1 h 11"/>
                <a:gd name="T6" fmla="*/ 11 w 13"/>
                <a:gd name="T7" fmla="*/ 0 h 11"/>
                <a:gd name="T8" fmla="*/ 2 w 13"/>
                <a:gd name="T9" fmla="*/ 0 h 11"/>
                <a:gd name="T10" fmla="*/ 0 w 13"/>
                <a:gd name="T11" fmla="*/ 11 h 11"/>
                <a:gd name="T12" fmla="*/ 11 w 13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11" y="11"/>
                  </a:moveTo>
                  <a:cubicBezTo>
                    <a:pt x="12" y="11"/>
                    <a:pt x="13" y="11"/>
                    <a:pt x="13" y="1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11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9586913" y="3929063"/>
              <a:ext cx="65088" cy="41275"/>
            </a:xfrm>
            <a:custGeom>
              <a:avLst/>
              <a:gdLst>
                <a:gd name="T0" fmla="*/ 1 w 17"/>
                <a:gd name="T1" fmla="*/ 11 h 11"/>
                <a:gd name="T2" fmla="*/ 15 w 17"/>
                <a:gd name="T3" fmla="*/ 11 h 11"/>
                <a:gd name="T4" fmla="*/ 17 w 17"/>
                <a:gd name="T5" fmla="*/ 10 h 11"/>
                <a:gd name="T6" fmla="*/ 17 w 17"/>
                <a:gd name="T7" fmla="*/ 1 h 11"/>
                <a:gd name="T8" fmla="*/ 15 w 17"/>
                <a:gd name="T9" fmla="*/ 0 h 11"/>
                <a:gd name="T10" fmla="*/ 1 w 17"/>
                <a:gd name="T11" fmla="*/ 0 h 11"/>
                <a:gd name="T12" fmla="*/ 0 w 17"/>
                <a:gd name="T13" fmla="*/ 1 h 11"/>
                <a:gd name="T14" fmla="*/ 0 w 17"/>
                <a:gd name="T15" fmla="*/ 10 h 11"/>
                <a:gd name="T16" fmla="*/ 1 w 17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1">
                  <a:moveTo>
                    <a:pt x="1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11"/>
                    <a:pt x="17" y="11"/>
                    <a:pt x="17" y="1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6" y="0"/>
                    <a:pt x="1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1" y="11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9586913" y="3992563"/>
              <a:ext cx="65088" cy="41275"/>
            </a:xfrm>
            <a:custGeom>
              <a:avLst/>
              <a:gdLst>
                <a:gd name="T0" fmla="*/ 1 w 17"/>
                <a:gd name="T1" fmla="*/ 11 h 11"/>
                <a:gd name="T2" fmla="*/ 15 w 17"/>
                <a:gd name="T3" fmla="*/ 11 h 11"/>
                <a:gd name="T4" fmla="*/ 17 w 17"/>
                <a:gd name="T5" fmla="*/ 9 h 11"/>
                <a:gd name="T6" fmla="*/ 17 w 17"/>
                <a:gd name="T7" fmla="*/ 1 h 11"/>
                <a:gd name="T8" fmla="*/ 15 w 17"/>
                <a:gd name="T9" fmla="*/ 0 h 11"/>
                <a:gd name="T10" fmla="*/ 1 w 17"/>
                <a:gd name="T11" fmla="*/ 0 h 11"/>
                <a:gd name="T12" fmla="*/ 0 w 17"/>
                <a:gd name="T13" fmla="*/ 1 h 11"/>
                <a:gd name="T14" fmla="*/ 0 w 17"/>
                <a:gd name="T15" fmla="*/ 9 h 11"/>
                <a:gd name="T16" fmla="*/ 1 w 17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1">
                  <a:moveTo>
                    <a:pt x="1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11"/>
                    <a:pt x="17" y="10"/>
                    <a:pt x="17" y="9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0"/>
                    <a:pt x="16" y="0"/>
                    <a:pt x="15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1" y="11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9512301" y="3992563"/>
              <a:ext cx="57150" cy="41275"/>
            </a:xfrm>
            <a:custGeom>
              <a:avLst/>
              <a:gdLst>
                <a:gd name="T0" fmla="*/ 1 w 15"/>
                <a:gd name="T1" fmla="*/ 7 h 11"/>
                <a:gd name="T2" fmla="*/ 1 w 15"/>
                <a:gd name="T3" fmla="*/ 7 h 11"/>
                <a:gd name="T4" fmla="*/ 0 w 15"/>
                <a:gd name="T5" fmla="*/ 11 h 11"/>
                <a:gd name="T6" fmla="*/ 13 w 15"/>
                <a:gd name="T7" fmla="*/ 11 h 11"/>
                <a:gd name="T8" fmla="*/ 15 w 15"/>
                <a:gd name="T9" fmla="*/ 9 h 11"/>
                <a:gd name="T10" fmla="*/ 15 w 15"/>
                <a:gd name="T11" fmla="*/ 1 h 11"/>
                <a:gd name="T12" fmla="*/ 13 w 15"/>
                <a:gd name="T13" fmla="*/ 0 h 11"/>
                <a:gd name="T14" fmla="*/ 2 w 15"/>
                <a:gd name="T15" fmla="*/ 0 h 11"/>
                <a:gd name="T16" fmla="*/ 1 w 15"/>
                <a:gd name="T1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10"/>
                    <a:pt x="0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1"/>
                    <a:pt x="15" y="10"/>
                    <a:pt x="15" y="9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7064907" y="3763328"/>
            <a:ext cx="512148" cy="619561"/>
            <a:chOff x="9532938" y="3521075"/>
            <a:chExt cx="423862" cy="512763"/>
          </a:xfrm>
          <a:solidFill>
            <a:schemeClr val="bg1"/>
          </a:solidFill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9667875" y="3640138"/>
              <a:ext cx="150812" cy="30163"/>
            </a:xfrm>
            <a:custGeom>
              <a:avLst/>
              <a:gdLst>
                <a:gd name="T0" fmla="*/ 40 w 40"/>
                <a:gd name="T1" fmla="*/ 4 h 8"/>
                <a:gd name="T2" fmla="*/ 36 w 40"/>
                <a:gd name="T3" fmla="*/ 8 h 8"/>
                <a:gd name="T4" fmla="*/ 4 w 40"/>
                <a:gd name="T5" fmla="*/ 8 h 8"/>
                <a:gd name="T6" fmla="*/ 0 w 40"/>
                <a:gd name="T7" fmla="*/ 4 h 8"/>
                <a:gd name="T8" fmla="*/ 0 w 40"/>
                <a:gd name="T9" fmla="*/ 4 h 8"/>
                <a:gd name="T10" fmla="*/ 4 w 40"/>
                <a:gd name="T11" fmla="*/ 0 h 8"/>
                <a:gd name="T12" fmla="*/ 36 w 40"/>
                <a:gd name="T13" fmla="*/ 0 h 8"/>
                <a:gd name="T14" fmla="*/ 40 w 40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8">
                  <a:moveTo>
                    <a:pt x="40" y="4"/>
                  </a:moveTo>
                  <a:cubicBezTo>
                    <a:pt x="40" y="6"/>
                    <a:pt x="39" y="8"/>
                    <a:pt x="3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9" y="0"/>
                    <a:pt x="40" y="1"/>
                    <a:pt x="4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9656763" y="3521075"/>
              <a:ext cx="173037" cy="100013"/>
            </a:xfrm>
            <a:custGeom>
              <a:avLst/>
              <a:gdLst>
                <a:gd name="T0" fmla="*/ 46 w 46"/>
                <a:gd name="T1" fmla="*/ 14 h 27"/>
                <a:gd name="T2" fmla="*/ 36 w 46"/>
                <a:gd name="T3" fmla="*/ 27 h 27"/>
                <a:gd name="T4" fmla="*/ 10 w 46"/>
                <a:gd name="T5" fmla="*/ 27 h 27"/>
                <a:gd name="T6" fmla="*/ 0 w 46"/>
                <a:gd name="T7" fmla="*/ 14 h 27"/>
                <a:gd name="T8" fmla="*/ 0 w 46"/>
                <a:gd name="T9" fmla="*/ 14 h 27"/>
                <a:gd name="T10" fmla="*/ 10 w 46"/>
                <a:gd name="T11" fmla="*/ 0 h 27"/>
                <a:gd name="T12" fmla="*/ 20 w 46"/>
                <a:gd name="T13" fmla="*/ 7 h 27"/>
                <a:gd name="T14" fmla="*/ 27 w 46"/>
                <a:gd name="T15" fmla="*/ 0 h 27"/>
                <a:gd name="T16" fmla="*/ 33 w 46"/>
                <a:gd name="T17" fmla="*/ 7 h 27"/>
                <a:gd name="T18" fmla="*/ 36 w 46"/>
                <a:gd name="T19" fmla="*/ 0 h 27"/>
                <a:gd name="T20" fmla="*/ 46 w 46"/>
                <a:gd name="T21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27">
                  <a:moveTo>
                    <a:pt x="46" y="14"/>
                  </a:moveTo>
                  <a:cubicBezTo>
                    <a:pt x="46" y="21"/>
                    <a:pt x="42" y="27"/>
                    <a:pt x="36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5" y="27"/>
                    <a:pt x="0" y="21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5" y="0"/>
                    <a:pt x="10" y="0"/>
                  </a:cubicBezTo>
                  <a:cubicBezTo>
                    <a:pt x="10" y="0"/>
                    <a:pt x="17" y="8"/>
                    <a:pt x="20" y="7"/>
                  </a:cubicBezTo>
                  <a:cubicBezTo>
                    <a:pt x="22" y="7"/>
                    <a:pt x="24" y="0"/>
                    <a:pt x="27" y="0"/>
                  </a:cubicBezTo>
                  <a:cubicBezTo>
                    <a:pt x="29" y="1"/>
                    <a:pt x="31" y="7"/>
                    <a:pt x="33" y="7"/>
                  </a:cubicBezTo>
                  <a:cubicBezTo>
                    <a:pt x="35" y="7"/>
                    <a:pt x="36" y="0"/>
                    <a:pt x="36" y="0"/>
                  </a:cubicBezTo>
                  <a:cubicBezTo>
                    <a:pt x="42" y="0"/>
                    <a:pt x="46" y="6"/>
                    <a:pt x="4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37" name="Freeform 36"/>
            <p:cNvSpPr>
              <a:spLocks noEditPoints="1"/>
            </p:cNvSpPr>
            <p:nvPr/>
          </p:nvSpPr>
          <p:spPr bwMode="auto">
            <a:xfrm>
              <a:off x="9532938" y="3689350"/>
              <a:ext cx="423862" cy="344488"/>
            </a:xfrm>
            <a:custGeom>
              <a:avLst/>
              <a:gdLst>
                <a:gd name="T0" fmla="*/ 113 w 113"/>
                <a:gd name="T1" fmla="*/ 82 h 92"/>
                <a:gd name="T2" fmla="*/ 102 w 113"/>
                <a:gd name="T3" fmla="*/ 92 h 92"/>
                <a:gd name="T4" fmla="*/ 10 w 113"/>
                <a:gd name="T5" fmla="*/ 92 h 92"/>
                <a:gd name="T6" fmla="*/ 0 w 113"/>
                <a:gd name="T7" fmla="*/ 82 h 92"/>
                <a:gd name="T8" fmla="*/ 10 w 113"/>
                <a:gd name="T9" fmla="*/ 71 h 92"/>
                <a:gd name="T10" fmla="*/ 10 w 113"/>
                <a:gd name="T11" fmla="*/ 33 h 92"/>
                <a:gd name="T12" fmla="*/ 43 w 113"/>
                <a:gd name="T13" fmla="*/ 0 h 92"/>
                <a:gd name="T14" fmla="*/ 69 w 113"/>
                <a:gd name="T15" fmla="*/ 0 h 92"/>
                <a:gd name="T16" fmla="*/ 102 w 113"/>
                <a:gd name="T17" fmla="*/ 33 h 92"/>
                <a:gd name="T18" fmla="*/ 102 w 113"/>
                <a:gd name="T19" fmla="*/ 71 h 92"/>
                <a:gd name="T20" fmla="*/ 113 w 113"/>
                <a:gd name="T21" fmla="*/ 82 h 92"/>
                <a:gd name="T22" fmla="*/ 75 w 113"/>
                <a:gd name="T23" fmla="*/ 54 h 92"/>
                <a:gd name="T24" fmla="*/ 62 w 113"/>
                <a:gd name="T25" fmla="*/ 39 h 92"/>
                <a:gd name="T26" fmla="*/ 53 w 113"/>
                <a:gd name="T27" fmla="*/ 32 h 92"/>
                <a:gd name="T28" fmla="*/ 59 w 113"/>
                <a:gd name="T29" fmla="*/ 28 h 92"/>
                <a:gd name="T30" fmla="*/ 70 w 113"/>
                <a:gd name="T31" fmla="*/ 31 h 92"/>
                <a:gd name="T32" fmla="*/ 73 w 113"/>
                <a:gd name="T33" fmla="*/ 22 h 92"/>
                <a:gd name="T34" fmla="*/ 61 w 113"/>
                <a:gd name="T35" fmla="*/ 19 h 92"/>
                <a:gd name="T36" fmla="*/ 61 w 113"/>
                <a:gd name="T37" fmla="*/ 18 h 92"/>
                <a:gd name="T38" fmla="*/ 61 w 113"/>
                <a:gd name="T39" fmla="*/ 18 h 92"/>
                <a:gd name="T40" fmla="*/ 61 w 113"/>
                <a:gd name="T41" fmla="*/ 17 h 92"/>
                <a:gd name="T42" fmla="*/ 57 w 113"/>
                <a:gd name="T43" fmla="*/ 14 h 92"/>
                <a:gd name="T44" fmla="*/ 54 w 113"/>
                <a:gd name="T45" fmla="*/ 17 h 92"/>
                <a:gd name="T46" fmla="*/ 54 w 113"/>
                <a:gd name="T47" fmla="*/ 19 h 92"/>
                <a:gd name="T48" fmla="*/ 54 w 113"/>
                <a:gd name="T49" fmla="*/ 19 h 92"/>
                <a:gd name="T50" fmla="*/ 54 w 113"/>
                <a:gd name="T51" fmla="*/ 20 h 92"/>
                <a:gd name="T52" fmla="*/ 41 w 113"/>
                <a:gd name="T53" fmla="*/ 34 h 92"/>
                <a:gd name="T54" fmla="*/ 55 w 113"/>
                <a:gd name="T55" fmla="*/ 48 h 92"/>
                <a:gd name="T56" fmla="*/ 63 w 113"/>
                <a:gd name="T57" fmla="*/ 55 h 92"/>
                <a:gd name="T58" fmla="*/ 55 w 113"/>
                <a:gd name="T59" fmla="*/ 60 h 92"/>
                <a:gd name="T60" fmla="*/ 43 w 113"/>
                <a:gd name="T61" fmla="*/ 56 h 92"/>
                <a:gd name="T62" fmla="*/ 40 w 113"/>
                <a:gd name="T63" fmla="*/ 65 h 92"/>
                <a:gd name="T64" fmla="*/ 53 w 113"/>
                <a:gd name="T65" fmla="*/ 69 h 92"/>
                <a:gd name="T66" fmla="*/ 53 w 113"/>
                <a:gd name="T67" fmla="*/ 70 h 92"/>
                <a:gd name="T68" fmla="*/ 53 w 113"/>
                <a:gd name="T69" fmla="*/ 70 h 92"/>
                <a:gd name="T70" fmla="*/ 53 w 113"/>
                <a:gd name="T71" fmla="*/ 70 h 92"/>
                <a:gd name="T72" fmla="*/ 57 w 113"/>
                <a:gd name="T73" fmla="*/ 74 h 92"/>
                <a:gd name="T74" fmla="*/ 61 w 113"/>
                <a:gd name="T75" fmla="*/ 70 h 92"/>
                <a:gd name="T76" fmla="*/ 61 w 113"/>
                <a:gd name="T77" fmla="*/ 70 h 92"/>
                <a:gd name="T78" fmla="*/ 61 w 113"/>
                <a:gd name="T79" fmla="*/ 70 h 92"/>
                <a:gd name="T80" fmla="*/ 61 w 113"/>
                <a:gd name="T81" fmla="*/ 68 h 92"/>
                <a:gd name="T82" fmla="*/ 75 w 113"/>
                <a:gd name="T83" fmla="*/ 5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3" h="92">
                  <a:moveTo>
                    <a:pt x="113" y="82"/>
                  </a:moveTo>
                  <a:cubicBezTo>
                    <a:pt x="113" y="87"/>
                    <a:pt x="108" y="92"/>
                    <a:pt x="102" y="92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5" y="92"/>
                    <a:pt x="0" y="87"/>
                    <a:pt x="0" y="82"/>
                  </a:cubicBezTo>
                  <a:cubicBezTo>
                    <a:pt x="0" y="76"/>
                    <a:pt x="5" y="71"/>
                    <a:pt x="10" y="71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15"/>
                    <a:pt x="25" y="0"/>
                    <a:pt x="43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87" y="0"/>
                    <a:pt x="102" y="15"/>
                    <a:pt x="102" y="33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8" y="71"/>
                    <a:pt x="113" y="76"/>
                    <a:pt x="113" y="82"/>
                  </a:cubicBezTo>
                  <a:close/>
                  <a:moveTo>
                    <a:pt x="75" y="54"/>
                  </a:moveTo>
                  <a:cubicBezTo>
                    <a:pt x="75" y="47"/>
                    <a:pt x="71" y="42"/>
                    <a:pt x="62" y="39"/>
                  </a:cubicBezTo>
                  <a:cubicBezTo>
                    <a:pt x="55" y="37"/>
                    <a:pt x="53" y="35"/>
                    <a:pt x="53" y="32"/>
                  </a:cubicBezTo>
                  <a:cubicBezTo>
                    <a:pt x="52" y="30"/>
                    <a:pt x="54" y="28"/>
                    <a:pt x="59" y="28"/>
                  </a:cubicBezTo>
                  <a:cubicBezTo>
                    <a:pt x="65" y="28"/>
                    <a:pt x="68" y="30"/>
                    <a:pt x="70" y="3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0" y="21"/>
                    <a:pt x="66" y="20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5"/>
                    <a:pt x="60" y="14"/>
                    <a:pt x="57" y="14"/>
                  </a:cubicBezTo>
                  <a:cubicBezTo>
                    <a:pt x="55" y="14"/>
                    <a:pt x="54" y="15"/>
                    <a:pt x="54" y="17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45" y="22"/>
                    <a:pt x="41" y="27"/>
                    <a:pt x="41" y="34"/>
                  </a:cubicBezTo>
                  <a:cubicBezTo>
                    <a:pt x="41" y="41"/>
                    <a:pt x="46" y="45"/>
                    <a:pt x="55" y="48"/>
                  </a:cubicBezTo>
                  <a:cubicBezTo>
                    <a:pt x="60" y="50"/>
                    <a:pt x="63" y="52"/>
                    <a:pt x="63" y="55"/>
                  </a:cubicBezTo>
                  <a:cubicBezTo>
                    <a:pt x="63" y="58"/>
                    <a:pt x="60" y="60"/>
                    <a:pt x="55" y="60"/>
                  </a:cubicBezTo>
                  <a:cubicBezTo>
                    <a:pt x="50" y="60"/>
                    <a:pt x="46" y="58"/>
                    <a:pt x="43" y="56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3" y="67"/>
                    <a:pt x="48" y="68"/>
                    <a:pt x="53" y="6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3"/>
                    <a:pt x="55" y="74"/>
                    <a:pt x="57" y="74"/>
                  </a:cubicBezTo>
                  <a:cubicBezTo>
                    <a:pt x="59" y="74"/>
                    <a:pt x="61" y="73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70" y="66"/>
                    <a:pt x="75" y="60"/>
                    <a:pt x="75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572000" y="4647106"/>
            <a:ext cx="516229" cy="540012"/>
            <a:chOff x="8385175" y="3870325"/>
            <a:chExt cx="473075" cy="473075"/>
          </a:xfrm>
          <a:solidFill>
            <a:schemeClr val="bg1"/>
          </a:solidFill>
        </p:grpSpPr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8561388" y="3870325"/>
              <a:ext cx="288925" cy="241300"/>
            </a:xfrm>
            <a:custGeom>
              <a:avLst/>
              <a:gdLst>
                <a:gd name="T0" fmla="*/ 12 w 77"/>
                <a:gd name="T1" fmla="*/ 0 h 64"/>
                <a:gd name="T2" fmla="*/ 19 w 77"/>
                <a:gd name="T3" fmla="*/ 0 h 64"/>
                <a:gd name="T4" fmla="*/ 58 w 77"/>
                <a:gd name="T5" fmla="*/ 0 h 64"/>
                <a:gd name="T6" fmla="*/ 65 w 77"/>
                <a:gd name="T7" fmla="*/ 0 h 64"/>
                <a:gd name="T8" fmla="*/ 77 w 77"/>
                <a:gd name="T9" fmla="*/ 11 h 64"/>
                <a:gd name="T10" fmla="*/ 77 w 77"/>
                <a:gd name="T11" fmla="*/ 25 h 64"/>
                <a:gd name="T12" fmla="*/ 77 w 77"/>
                <a:gd name="T13" fmla="*/ 39 h 64"/>
                <a:gd name="T14" fmla="*/ 65 w 77"/>
                <a:gd name="T15" fmla="*/ 51 h 64"/>
                <a:gd name="T16" fmla="*/ 55 w 77"/>
                <a:gd name="T17" fmla="*/ 51 h 64"/>
                <a:gd name="T18" fmla="*/ 55 w 77"/>
                <a:gd name="T19" fmla="*/ 60 h 64"/>
                <a:gd name="T20" fmla="*/ 52 w 77"/>
                <a:gd name="T21" fmla="*/ 64 h 64"/>
                <a:gd name="T22" fmla="*/ 51 w 77"/>
                <a:gd name="T23" fmla="*/ 64 h 64"/>
                <a:gd name="T24" fmla="*/ 47 w 77"/>
                <a:gd name="T25" fmla="*/ 63 h 64"/>
                <a:gd name="T26" fmla="*/ 35 w 77"/>
                <a:gd name="T27" fmla="*/ 51 h 64"/>
                <a:gd name="T28" fmla="*/ 12 w 77"/>
                <a:gd name="T29" fmla="*/ 51 h 64"/>
                <a:gd name="T30" fmla="*/ 0 w 77"/>
                <a:gd name="T31" fmla="*/ 39 h 64"/>
                <a:gd name="T32" fmla="*/ 0 w 77"/>
                <a:gd name="T33" fmla="*/ 25 h 64"/>
                <a:gd name="T34" fmla="*/ 0 w 77"/>
                <a:gd name="T35" fmla="*/ 11 h 64"/>
                <a:gd name="T36" fmla="*/ 12 w 77"/>
                <a:gd name="T3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64">
                  <a:moveTo>
                    <a:pt x="12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2" y="0"/>
                    <a:pt x="77" y="5"/>
                    <a:pt x="77" y="11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46"/>
                    <a:pt x="72" y="51"/>
                    <a:pt x="65" y="51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2"/>
                    <a:pt x="54" y="63"/>
                    <a:pt x="52" y="64"/>
                  </a:cubicBezTo>
                  <a:cubicBezTo>
                    <a:pt x="52" y="64"/>
                    <a:pt x="51" y="64"/>
                    <a:pt x="51" y="64"/>
                  </a:cubicBezTo>
                  <a:cubicBezTo>
                    <a:pt x="49" y="64"/>
                    <a:pt x="48" y="64"/>
                    <a:pt x="47" y="63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5" y="51"/>
                    <a:pt x="0" y="46"/>
                    <a:pt x="0" y="3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8385175" y="4010025"/>
              <a:ext cx="473075" cy="333375"/>
            </a:xfrm>
            <a:custGeom>
              <a:avLst/>
              <a:gdLst>
                <a:gd name="T0" fmla="*/ 107 w 126"/>
                <a:gd name="T1" fmla="*/ 25 h 89"/>
                <a:gd name="T2" fmla="*/ 107 w 126"/>
                <a:gd name="T3" fmla="*/ 35 h 89"/>
                <a:gd name="T4" fmla="*/ 104 w 126"/>
                <a:gd name="T5" fmla="*/ 40 h 89"/>
                <a:gd name="T6" fmla="*/ 102 w 126"/>
                <a:gd name="T7" fmla="*/ 41 h 89"/>
                <a:gd name="T8" fmla="*/ 97 w 126"/>
                <a:gd name="T9" fmla="*/ 39 h 89"/>
                <a:gd name="T10" fmla="*/ 82 w 126"/>
                <a:gd name="T11" fmla="*/ 25 h 89"/>
                <a:gd name="T12" fmla="*/ 47 w 126"/>
                <a:gd name="T13" fmla="*/ 25 h 89"/>
                <a:gd name="T14" fmla="*/ 33 w 126"/>
                <a:gd name="T15" fmla="*/ 11 h 89"/>
                <a:gd name="T16" fmla="*/ 33 w 126"/>
                <a:gd name="T17" fmla="*/ 0 h 89"/>
                <a:gd name="T18" fmla="*/ 25 w 126"/>
                <a:gd name="T19" fmla="*/ 0 h 89"/>
                <a:gd name="T20" fmla="*/ 16 w 126"/>
                <a:gd name="T21" fmla="*/ 0 h 89"/>
                <a:gd name="T22" fmla="*/ 0 w 126"/>
                <a:gd name="T23" fmla="*/ 16 h 89"/>
                <a:gd name="T24" fmla="*/ 0 w 126"/>
                <a:gd name="T25" fmla="*/ 34 h 89"/>
                <a:gd name="T26" fmla="*/ 0 w 126"/>
                <a:gd name="T27" fmla="*/ 55 h 89"/>
                <a:gd name="T28" fmla="*/ 16 w 126"/>
                <a:gd name="T29" fmla="*/ 71 h 89"/>
                <a:gd name="T30" fmla="*/ 28 w 126"/>
                <a:gd name="T31" fmla="*/ 71 h 89"/>
                <a:gd name="T32" fmla="*/ 28 w 126"/>
                <a:gd name="T33" fmla="*/ 82 h 89"/>
                <a:gd name="T34" fmla="*/ 32 w 126"/>
                <a:gd name="T35" fmla="*/ 88 h 89"/>
                <a:gd name="T36" fmla="*/ 35 w 126"/>
                <a:gd name="T37" fmla="*/ 89 h 89"/>
                <a:gd name="T38" fmla="*/ 39 w 126"/>
                <a:gd name="T39" fmla="*/ 87 h 89"/>
                <a:gd name="T40" fmla="*/ 56 w 126"/>
                <a:gd name="T41" fmla="*/ 71 h 89"/>
                <a:gd name="T42" fmla="*/ 110 w 126"/>
                <a:gd name="T43" fmla="*/ 71 h 89"/>
                <a:gd name="T44" fmla="*/ 126 w 126"/>
                <a:gd name="T45" fmla="*/ 55 h 89"/>
                <a:gd name="T46" fmla="*/ 126 w 126"/>
                <a:gd name="T47" fmla="*/ 34 h 89"/>
                <a:gd name="T48" fmla="*/ 126 w 126"/>
                <a:gd name="T49" fmla="*/ 23 h 89"/>
                <a:gd name="T50" fmla="*/ 119 w 126"/>
                <a:gd name="T51" fmla="*/ 25 h 89"/>
                <a:gd name="T52" fmla="*/ 107 w 126"/>
                <a:gd name="T53" fmla="*/ 2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6" h="89">
                  <a:moveTo>
                    <a:pt x="107" y="25"/>
                  </a:moveTo>
                  <a:cubicBezTo>
                    <a:pt x="107" y="35"/>
                    <a:pt x="107" y="35"/>
                    <a:pt x="107" y="35"/>
                  </a:cubicBezTo>
                  <a:cubicBezTo>
                    <a:pt x="107" y="37"/>
                    <a:pt x="106" y="39"/>
                    <a:pt x="104" y="40"/>
                  </a:cubicBezTo>
                  <a:cubicBezTo>
                    <a:pt x="103" y="40"/>
                    <a:pt x="102" y="41"/>
                    <a:pt x="102" y="41"/>
                  </a:cubicBezTo>
                  <a:cubicBezTo>
                    <a:pt x="100" y="41"/>
                    <a:pt x="99" y="40"/>
                    <a:pt x="97" y="39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39" y="25"/>
                    <a:pt x="33" y="18"/>
                    <a:pt x="33" y="1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4"/>
                    <a:pt x="7" y="71"/>
                    <a:pt x="16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5"/>
                    <a:pt x="30" y="87"/>
                    <a:pt x="32" y="88"/>
                  </a:cubicBezTo>
                  <a:cubicBezTo>
                    <a:pt x="33" y="89"/>
                    <a:pt x="34" y="89"/>
                    <a:pt x="35" y="89"/>
                  </a:cubicBezTo>
                  <a:cubicBezTo>
                    <a:pt x="36" y="89"/>
                    <a:pt x="38" y="88"/>
                    <a:pt x="39" y="87"/>
                  </a:cubicBezTo>
                  <a:cubicBezTo>
                    <a:pt x="56" y="71"/>
                    <a:pt x="56" y="71"/>
                    <a:pt x="56" y="71"/>
                  </a:cubicBezTo>
                  <a:cubicBezTo>
                    <a:pt x="110" y="71"/>
                    <a:pt x="110" y="71"/>
                    <a:pt x="110" y="71"/>
                  </a:cubicBezTo>
                  <a:cubicBezTo>
                    <a:pt x="119" y="71"/>
                    <a:pt x="126" y="64"/>
                    <a:pt x="126" y="55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24" y="24"/>
                    <a:pt x="121" y="25"/>
                    <a:pt x="119" y="25"/>
                  </a:cubicBezTo>
                  <a:lnTo>
                    <a:pt x="107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/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8062071" y="1614387"/>
            <a:ext cx="2038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1FD89C"/>
                </a:solidFill>
                <a:latin typeface="+mj-lt"/>
              </a:rPr>
              <a:t>王哲</a:t>
            </a:r>
            <a:endParaRPr lang="en-US" sz="2400" b="1" dirty="0">
              <a:solidFill>
                <a:srgbClr val="1FD89C"/>
              </a:solidFill>
              <a:latin typeface="+mj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8226413" y="2163313"/>
            <a:ext cx="26462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软件的优化与测试、</a:t>
            </a:r>
            <a:r>
              <a:rPr lang="en-US" altLang="zh-CN" dirty="0"/>
              <a:t>ppt</a:t>
            </a:r>
            <a:r>
              <a:rPr lang="zh-CN" altLang="zh-CN" dirty="0"/>
              <a:t>介绍</a:t>
            </a:r>
            <a:endParaRPr lang="en-US" sz="14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463081" y="4101688"/>
            <a:ext cx="1832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C3D9"/>
                </a:solidFill>
                <a:latin typeface="+mj-lt"/>
              </a:rPr>
              <a:t>史庭蔚</a:t>
            </a:r>
            <a:endParaRPr lang="en-US" sz="2400" b="1" dirty="0">
              <a:solidFill>
                <a:srgbClr val="00C3D9"/>
              </a:solidFill>
              <a:latin typeface="+mj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8777540" y="4650614"/>
            <a:ext cx="26462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用户与市场需求分析、设计交互界面、</a:t>
            </a:r>
            <a:r>
              <a:rPr lang="en-US" altLang="zh-CN" dirty="0"/>
              <a:t>UI</a:t>
            </a:r>
            <a:r>
              <a:rPr lang="zh-CN" altLang="zh-CN" dirty="0"/>
              <a:t>、前端架构的设计、系统运营及推广</a:t>
            </a:r>
            <a:endParaRPr lang="en-US" sz="14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319322" y="2407981"/>
            <a:ext cx="22422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DF7307"/>
                </a:solidFill>
                <a:latin typeface="+mj-lt"/>
              </a:rPr>
              <a:t>吴旭东</a:t>
            </a:r>
            <a:endParaRPr lang="en-US" sz="2400" b="1" dirty="0">
              <a:solidFill>
                <a:srgbClr val="DF7307"/>
              </a:solidFill>
              <a:latin typeface="+mj-lt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1132990" y="2973118"/>
            <a:ext cx="3058615" cy="1239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用户与市场需求分析、做出需求目录和核心页面原型、设计交互界面、后端框架搭建和开发</a:t>
            </a:r>
            <a:endParaRPr lang="en-US" sz="14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9" name="文本框 48"/>
          <p:cNvSpPr txBox="1"/>
          <p:nvPr/>
        </p:nvSpPr>
        <p:spPr bwMode="auto">
          <a:xfrm>
            <a:off x="627695" y="209709"/>
            <a:ext cx="3872604" cy="52375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zh-CN" altLang="en-US" sz="2799" spc="300" noProof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项目分工</a:t>
            </a:r>
          </a:p>
        </p:txBody>
      </p:sp>
      <p:sp>
        <p:nvSpPr>
          <p:cNvPr id="51" name="标题 8"/>
          <p:cNvSpPr txBox="1">
            <a:spLocks noChangeArrowheads="1"/>
          </p:cNvSpPr>
          <p:nvPr/>
        </p:nvSpPr>
        <p:spPr bwMode="auto">
          <a:xfrm>
            <a:off x="6310641" y="-1035496"/>
            <a:ext cx="727682" cy="461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452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6667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700" tmFilter="0,0; .5, 1; 1, 1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6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6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6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6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6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6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6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6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26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76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26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76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26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088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41" grpId="0"/>
      <p:bldP spid="42" grpId="0"/>
      <p:bldP spid="43" grpId="0"/>
      <p:bldP spid="44" grpId="0"/>
      <p:bldP spid="45" grpId="0"/>
      <p:bldP spid="46" grpId="0"/>
      <p:bldP spid="49" grpId="0"/>
      <p:bldP spid="5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5135896" y="2276873"/>
            <a:ext cx="2659702" cy="140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67" b="1" dirty="0">
                <a:solidFill>
                  <a:srgbClr val="080808"/>
                </a:solidFill>
                <a:latin typeface="微软雅黑"/>
              </a:rPr>
              <a:t> </a:t>
            </a:r>
            <a:r>
              <a:rPr lang="zh-CN" altLang="en-US" sz="3733" b="1" dirty="0">
                <a:solidFill>
                  <a:srgbClr val="080808"/>
                </a:solidFill>
                <a:latin typeface="微软雅黑"/>
              </a:rPr>
              <a:t>第三部分</a:t>
            </a:r>
            <a:endParaRPr lang="en-US" altLang="zh-CN" sz="3733" b="1" dirty="0">
              <a:solidFill>
                <a:srgbClr val="080808"/>
              </a:solidFill>
              <a:latin typeface="微软雅黑"/>
            </a:endParaRPr>
          </a:p>
          <a:p>
            <a:pPr marL="0" lvl="1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dirty="0">
                <a:solidFill>
                  <a:srgbClr val="FE0000"/>
                </a:solidFill>
                <a:latin typeface="微软雅黑"/>
              </a:rPr>
              <a:t>预定计划</a:t>
            </a:r>
            <a:endParaRPr lang="en-US" altLang="zh-CN" sz="4800" b="1" dirty="0">
              <a:solidFill>
                <a:srgbClr val="FE0000"/>
              </a:solidFill>
              <a:latin typeface="微软雅黑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4847861" y="2180861"/>
            <a:ext cx="0" cy="2565899"/>
          </a:xfrm>
          <a:prstGeom prst="line">
            <a:avLst/>
          </a:prstGeom>
          <a:ln w="12700">
            <a:solidFill>
              <a:srgbClr val="08080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090528" y="4306307"/>
            <a:ext cx="1203795" cy="3282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133" dirty="0">
                <a:solidFill>
                  <a:srgbClr val="080808"/>
                </a:solidFill>
                <a:latin typeface="微软雅黑"/>
              </a:rPr>
              <a:t>PART 03</a:t>
            </a:r>
            <a:endParaRPr lang="zh-CN" altLang="en-US" sz="2133" dirty="0">
              <a:solidFill>
                <a:srgbClr val="080808"/>
              </a:solidFill>
              <a:latin typeface="微软雅黑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2866476" y="2311714"/>
            <a:ext cx="1526556" cy="152655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80808"/>
              </a:solidFill>
              <a:latin typeface="微软雅黑"/>
            </a:endParaRPr>
          </a:p>
        </p:txBody>
      </p:sp>
      <p:sp>
        <p:nvSpPr>
          <p:cNvPr id="75" name="TextBox 13"/>
          <p:cNvSpPr txBox="1"/>
          <p:nvPr/>
        </p:nvSpPr>
        <p:spPr>
          <a:xfrm>
            <a:off x="3125784" y="2562029"/>
            <a:ext cx="1203795" cy="10259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6667" b="1" dirty="0">
                <a:solidFill>
                  <a:schemeClr val="bg1"/>
                </a:solidFill>
                <a:latin typeface="微软雅黑"/>
              </a:rPr>
              <a:t>03</a:t>
            </a:r>
            <a:endParaRPr lang="zh-CN" altLang="en-US" sz="6667" b="1" dirty="0">
              <a:solidFill>
                <a:schemeClr val="bg1"/>
              </a:solidFill>
              <a:latin typeface="微软雅黑"/>
            </a:endParaRPr>
          </a:p>
        </p:txBody>
      </p:sp>
      <p:sp>
        <p:nvSpPr>
          <p:cNvPr id="15" name="标题 8"/>
          <p:cNvSpPr txBox="1">
            <a:spLocks noChangeArrowheads="1"/>
          </p:cNvSpPr>
          <p:nvPr/>
        </p:nvSpPr>
        <p:spPr bwMode="auto">
          <a:xfrm>
            <a:off x="6310641" y="-1035496"/>
            <a:ext cx="727682" cy="461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7778498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9" grpId="0" animBg="1"/>
      <p:bldP spid="75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 bwMode="auto">
          <a:xfrm>
            <a:off x="640232" y="163475"/>
            <a:ext cx="3872604" cy="52375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zh-CN" altLang="en-US" sz="2799" spc="300" noProof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线上营销方案</a:t>
            </a:r>
          </a:p>
        </p:txBody>
      </p:sp>
      <p:sp>
        <p:nvSpPr>
          <p:cNvPr id="31" name="文本框 33"/>
          <p:cNvSpPr txBox="1">
            <a:spLocks noChangeArrowheads="1"/>
          </p:cNvSpPr>
          <p:nvPr/>
        </p:nvSpPr>
        <p:spPr bwMode="auto">
          <a:xfrm>
            <a:off x="778473" y="1844824"/>
            <a:ext cx="11064335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dirty="0"/>
              <a:t>2.26-3.12</a:t>
            </a:r>
            <a:r>
              <a:rPr lang="zh-CN" altLang="zh-CN" dirty="0"/>
              <a:t>项目确定以及项目介绍</a:t>
            </a:r>
            <a:r>
              <a:rPr lang="en-US" altLang="zh-CN" dirty="0"/>
              <a:t>ppt</a:t>
            </a:r>
            <a:r>
              <a:rPr lang="zh-CN" altLang="zh-CN" dirty="0"/>
              <a:t>的制作</a:t>
            </a:r>
            <a:r>
              <a:rPr lang="en-US" altLang="zh-CN" dirty="0"/>
              <a:t>  </a:t>
            </a:r>
            <a:r>
              <a:rPr lang="zh-CN" altLang="zh-CN" dirty="0"/>
              <a:t>（已完成）</a:t>
            </a:r>
          </a:p>
          <a:p>
            <a:r>
              <a:rPr lang="en-US" altLang="zh-CN" dirty="0"/>
              <a:t>3.12-3.26</a:t>
            </a:r>
            <a:r>
              <a:rPr lang="zh-CN" altLang="zh-CN" dirty="0"/>
              <a:t>项目计划的制定与</a:t>
            </a:r>
            <a:r>
              <a:rPr lang="en-US" altLang="zh-CN" dirty="0"/>
              <a:t>ppt</a:t>
            </a:r>
            <a:r>
              <a:rPr lang="zh-CN" altLang="zh-CN" dirty="0"/>
              <a:t>的制作（已完成）</a:t>
            </a:r>
          </a:p>
          <a:p>
            <a:r>
              <a:rPr lang="en-US" altLang="zh-CN" dirty="0"/>
              <a:t>3.26-4.2</a:t>
            </a:r>
            <a:r>
              <a:rPr lang="zh-CN" altLang="zh-CN" dirty="0"/>
              <a:t>可行性分析报告</a:t>
            </a:r>
            <a:r>
              <a:rPr lang="en-US" altLang="zh-CN" dirty="0"/>
              <a:t>	</a:t>
            </a:r>
            <a:r>
              <a:rPr lang="zh-CN" altLang="zh-CN" dirty="0"/>
              <a:t>（预计完成时间</a:t>
            </a:r>
            <a:r>
              <a:rPr lang="en-US" altLang="zh-CN" dirty="0"/>
              <a:t>4.1</a:t>
            </a:r>
            <a:r>
              <a:rPr lang="zh-CN" altLang="zh-CN" dirty="0"/>
              <a:t>）</a:t>
            </a:r>
          </a:p>
          <a:p>
            <a:r>
              <a:rPr lang="en-US" altLang="zh-CN" dirty="0"/>
              <a:t>4.2-4.16</a:t>
            </a:r>
            <a:r>
              <a:rPr lang="zh-CN" altLang="zh-CN" dirty="0"/>
              <a:t>需求说明的制定与修订（预计完成时间</a:t>
            </a:r>
            <a:r>
              <a:rPr lang="en-US" altLang="zh-CN" dirty="0"/>
              <a:t>4.13</a:t>
            </a:r>
            <a:r>
              <a:rPr lang="zh-CN" altLang="zh-CN" dirty="0"/>
              <a:t>）</a:t>
            </a:r>
          </a:p>
          <a:p>
            <a:r>
              <a:rPr lang="en-US" altLang="zh-CN" dirty="0"/>
              <a:t>4.16-4.23</a:t>
            </a:r>
            <a:r>
              <a:rPr lang="zh-CN" altLang="zh-CN" dirty="0"/>
              <a:t>总体设计报告（预计完成时间</a:t>
            </a:r>
            <a:r>
              <a:rPr lang="en-US" altLang="zh-CN" dirty="0"/>
              <a:t>4.22</a:t>
            </a:r>
            <a:r>
              <a:rPr lang="zh-CN" altLang="zh-CN" dirty="0"/>
              <a:t>）</a:t>
            </a:r>
          </a:p>
          <a:p>
            <a:r>
              <a:rPr lang="en-US" altLang="zh-CN" dirty="0"/>
              <a:t>4.23-5.7</a:t>
            </a:r>
            <a:r>
              <a:rPr lang="zh-CN" altLang="zh-CN" dirty="0"/>
              <a:t>详细设计报告（预计完成时间</a:t>
            </a:r>
            <a:r>
              <a:rPr lang="en-US" altLang="zh-CN" dirty="0"/>
              <a:t>5.7</a:t>
            </a:r>
            <a:r>
              <a:rPr lang="zh-CN" altLang="zh-CN" dirty="0"/>
              <a:t>）</a:t>
            </a:r>
          </a:p>
          <a:p>
            <a:r>
              <a:rPr lang="en-US" altLang="zh-CN" dirty="0"/>
              <a:t>5.7-5.14</a:t>
            </a:r>
            <a:r>
              <a:rPr lang="zh-CN" altLang="zh-CN" dirty="0"/>
              <a:t>总体设计与详细设计修订（预计完成时间</a:t>
            </a:r>
            <a:r>
              <a:rPr lang="en-US" altLang="zh-CN" dirty="0"/>
              <a:t>5.13</a:t>
            </a:r>
            <a:r>
              <a:rPr lang="zh-CN" altLang="zh-CN" dirty="0"/>
              <a:t>）</a:t>
            </a:r>
          </a:p>
          <a:p>
            <a:r>
              <a:rPr lang="en-US" altLang="zh-CN" dirty="0"/>
              <a:t>5.14-5.21</a:t>
            </a:r>
            <a:r>
              <a:rPr lang="zh-CN" altLang="zh-CN" dirty="0"/>
              <a:t>代码清单与测试样例（预计完成时间</a:t>
            </a:r>
            <a:r>
              <a:rPr lang="en-US" altLang="zh-CN" dirty="0"/>
              <a:t>5.21</a:t>
            </a:r>
            <a:r>
              <a:rPr lang="zh-CN" altLang="zh-CN" dirty="0"/>
              <a:t>）</a:t>
            </a:r>
          </a:p>
          <a:p>
            <a:r>
              <a:rPr lang="en-US" altLang="zh-CN" dirty="0"/>
              <a:t>5.21-5.28</a:t>
            </a:r>
            <a:r>
              <a:rPr lang="zh-CN" altLang="zh-CN" dirty="0"/>
              <a:t>系统测试报告与修订（预计完成时间</a:t>
            </a:r>
            <a:r>
              <a:rPr lang="en-US" altLang="zh-CN" dirty="0"/>
              <a:t>5.27</a:t>
            </a:r>
            <a:r>
              <a:rPr lang="zh-CN" altLang="zh-CN" dirty="0"/>
              <a:t>）</a:t>
            </a:r>
          </a:p>
          <a:p>
            <a:r>
              <a:rPr lang="en-US" altLang="zh-CN" dirty="0"/>
              <a:t>5.28-6.11</a:t>
            </a:r>
            <a:r>
              <a:rPr lang="zh-CN" altLang="zh-CN" dirty="0"/>
              <a:t>项目总结报告（预计完成时间</a:t>
            </a:r>
            <a:r>
              <a:rPr lang="en-US" altLang="zh-CN" dirty="0"/>
              <a:t>6.9</a:t>
            </a:r>
            <a:r>
              <a:rPr lang="zh-CN" altLang="zh-CN" dirty="0"/>
              <a:t>）</a:t>
            </a:r>
          </a:p>
        </p:txBody>
      </p:sp>
      <p:sp>
        <p:nvSpPr>
          <p:cNvPr id="24" name="标题 8"/>
          <p:cNvSpPr txBox="1">
            <a:spLocks noChangeArrowheads="1"/>
          </p:cNvSpPr>
          <p:nvPr/>
        </p:nvSpPr>
        <p:spPr bwMode="auto">
          <a:xfrm>
            <a:off x="6310641" y="-1035496"/>
            <a:ext cx="727682" cy="461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914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6667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7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8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167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 bwMode="auto">
          <a:xfrm>
            <a:off x="640232" y="163475"/>
            <a:ext cx="3872604" cy="52375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/>
            <a:r>
              <a:rPr lang="zh-CN" altLang="en-US" sz="2799" spc="300" noProof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参考资料</a:t>
            </a:r>
          </a:p>
        </p:txBody>
      </p:sp>
      <p:sp>
        <p:nvSpPr>
          <p:cNvPr id="31" name="文本框 33"/>
          <p:cNvSpPr txBox="1">
            <a:spLocks noChangeArrowheads="1"/>
          </p:cNvSpPr>
          <p:nvPr/>
        </p:nvSpPr>
        <p:spPr bwMode="auto">
          <a:xfrm>
            <a:off x="1415480" y="1412776"/>
            <a:ext cx="8904095" cy="48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3363"/>
              </a:lnSpc>
            </a:pPr>
            <a:r>
              <a:rPr lang="en-US" altLang="zh-CN" sz="20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1.</a:t>
            </a:r>
            <a:r>
              <a:rPr lang="zh-CN" altLang="en-US" sz="20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张海潘、牟永敏，</a:t>
            </a:r>
            <a:r>
              <a:rPr lang="en-US" altLang="zh-CN" sz="20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《</a:t>
            </a:r>
            <a:r>
              <a:rPr lang="zh-CN" altLang="en-US" sz="20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软件工程导论</a:t>
            </a:r>
            <a:r>
              <a:rPr lang="en-US" altLang="zh-CN" sz="20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》——</a:t>
            </a:r>
            <a:r>
              <a:rPr lang="zh-CN" altLang="en-US" sz="20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北京</a:t>
            </a:r>
            <a:r>
              <a:rPr lang="en-US" altLang="zh-CN" sz="20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/</a:t>
            </a:r>
            <a:r>
              <a:rPr lang="zh-CN" altLang="en-US" sz="20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清华大学出版社，</a:t>
            </a:r>
            <a:r>
              <a:rPr lang="en-US" altLang="zh-CN" sz="2000" b="1" dirty="0">
                <a:solidFill>
                  <a:srgbClr val="404040"/>
                </a:solidFill>
                <a:latin typeface="手札体-简" charset="-122"/>
                <a:ea typeface="手札体-简" charset="-122"/>
              </a:rPr>
              <a:t>2013</a:t>
            </a:r>
            <a:endParaRPr lang="zh-CN" altLang="zh-CN" sz="2000" b="1" dirty="0">
              <a:solidFill>
                <a:srgbClr val="404040"/>
              </a:solidFill>
              <a:latin typeface="手札体-简" charset="-122"/>
              <a:ea typeface="手札体-简" charset="-122"/>
            </a:endParaRPr>
          </a:p>
        </p:txBody>
      </p:sp>
      <p:sp>
        <p:nvSpPr>
          <p:cNvPr id="24" name="标题 8"/>
          <p:cNvSpPr txBox="1">
            <a:spLocks noChangeArrowheads="1"/>
          </p:cNvSpPr>
          <p:nvPr/>
        </p:nvSpPr>
        <p:spPr bwMode="auto">
          <a:xfrm>
            <a:off x="6310641" y="-1035496"/>
            <a:ext cx="727682" cy="461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825" tIns="54412" rIns="108825" bIns="54412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850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6667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7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8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167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2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CB44056D-BE0F-42B6-8E55-B59C5030B30D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CqGsU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AqhrFI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CqGsUi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KoaxSC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KoaxSG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KoaxSD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KoaxSJ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KoaxSL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K4axSAXZichKDQAA1SEAABcAAAB1bml2ZXJzYWwvdW5pdmVyc2FsLnBuZ+2a+VdS6/rAqdNpVvNU15xLvXmuOZQnp+NAmROna6UNZk61zLxhgqhoKGLTdUiJopaWiZ6sk+KAqZm6EbBDSR5E6jig4lBxFAXBgRAVkbupzr1r3fVd3z/gLn5gb57ns9/9Ps+73+d5n/1C7rEj/jobjTZCIBAdWIBPMASyBgaBfINcvxbU7Gq6MQGeViUF+3tDKF0mk6CwJvZg4EEIpI6wafnct6C8ISEgNAkC0WVqPqtYyIrzYDs4zOfgicuRkuGjebbyAdYHWdHc6rnV9Trn9ev1U78jntz8/fe7cy7o5+8MWPOuevNPOectLV79c+3W9Tt8bm8pM1Zf+Vn69/0bVNjpLpn7IulHxafSBxc9jydtD/9UTKmUUkRSt4hSSmVL3YMsLlSNla0op5EjGYrhmqZRnDFo0lknP1nFSpDpeTOEH1EPuvyMZKjR1lRm558zhnmpPnWneIOKK41V9vV4qyjsrK/7KlBuQwdl/OFner0bvwaUmu0rCUML4ij14K1/ixN+4DdIuIvFBvB0IMdKI+0iao43AlaDxy1aoAVaoAVaoAVaoAVaoAVaoAVaoAVaoAVaoAVa8L8HUAJz9QJLs2X6HtgK02i8rTRbiuvvaPYOd/p8p9lu3PL/g4/hd/5o4HrxWz/9fvihdSk2UfbGknAJtywwH0WJUL2CKlYooSlMF7yyDzmSJXlhXnszbXmsiaGSBPFbnOI5P4xPI5SVFazM3yTLjy07/M0znmNmXq7jr0svr2SFEahhZpqmYppihBrNGGLkDHbVxIgLMKe6wxvjFw71JKW9mTMXTwTMDSVxG/VmjoSALUryljhIXEMvPgxQryhdpulKaTxP/UEvs99j9tXWMK6Xcipe4EZqGkkTjwOZi2OFSEMXqIPTsAfiFHfgvlRAgNJjhppX3grl1bw3MUMs+qRZxqd3JDYmKInGyFc/mbJbC2nzkscsGn3TMdP5A/c527PqIoDh/VzCZ4/s+jgRkHhy0wlPKQJjX+bszJjFIy+5eFBnD6eOZijieSfPksVx11ux4rDRwUj7csF++HCICRm9wjRfmbnwPXnLvpK8OdI0VtjZdlLWG8MJ68aj5EDFzDFBO1fWSpI6JRoq6uKAM32AKs2Ot4ChsxNFnm9FLyQam6rpAelTdaxBLiHudztl9cPYQJEbvdMhkHDLavg6YAOMudUOVlTje4FqfBeiKDT+bKrxs0ZhW+u5M03oNxIUqnFE+P5YetCJHeTSwl2Prp32DJEn/bNmthj/xvFpFY/Z31BRxmzlsVwYixzn55tjaX5d6eaNmwXCiO5eRwJPRrboCKlbN0ie/8s3kPfwSs9bVC4+rvuzIfGiFmmBysOHmGSU/VcTIye4ZfrIW888Txj9R3mxbSn15gZ0S36IXNbPfuzdnrNtu3H7/phWM5sDtoqN5MzpNAQ3DV+s8BIJ00jSh4hXxEWAPX9y6mrKTdprCKS5SBS+fTi23UlUkNnHaXButEsIFVrrw+z/celZiuCCPFC1HIgrd+5kjWwsjlQM4QPqN6+Vyxz339un2otoeIiLuuEqdkp8p3RNBjII0xaAQvC3ZIUOpE0enB1ZvehhdXj4x/toWXWQaUq3nbrOh7jJyLh6uHkg0RJ9yrjdKXLnIhzNHeYZwgC+g0XHB0C5FvI+LVSW+5P7l3YnVQ8ECFOTQ1YtP9e9HMQbi7bcbHhKPhAsvDbR5fvyYu+uH5LuF3FhwTzCIfhv2CPE0ECobsjfBNhd6OHmmnM8N1gKzc8+zTz7iDUYxgm9tNl2Y4nwlZO4jwmOK2cEK+OkeJqI4vKs2B/eogze2XF9Tb+D2VwplpefjGOmF+9NOo1oTTRqLNnzl3zh05I8fW8b7x5ZsH7cjWr9QFHiqxuYEoDk5nXi/n1haNbNATrvDUb6OLKQ5VHgbkdsnfttj0ROxVl/GZAEEaPicrmo77WmZ/ulQgdf4qZKna66WUzB2CNdpmvnhYujEhQGHsH7YBvjc2cf5ddXO0LSkfli4damW1ccnz4spervFy0BQ9t3ijDTFAchjQBw9CN1MbZUb44veprV0OPQyFCrpmPpCi5A/9rpHagiLOqtnUoUwgDc6F57uAKcgjoaj1tkRyFws3lRUzTS3LKMO9qKX8KUlPfE9zYD4bf45WEGDYiSDFFdj2MXD886zQ5SU8YqMlPh2BrGEiaS8AuiiVLLVck8DgtDDZi+XUctiBBrHs3cXZ43I+NC1erUFQnDYJx9JHUUAqmOIuWVKbGXKxqy9DeKkkShTD6SQVOkiA63GUG9xPaKy4vvr+u94BEgqHxERieAmTdkmtjYhHfy8A7O1EftIQcqHxVgbJHf3jVqX+p36lH17heiR2R3c6zaOkC3z/GeFSPoU5/9BWiyLndJLDO6Z6/z0OHXdxYBfdi4jmKjUSluaXJ+Sd8Ffh8ZO8nNXJGlFGEc8EVNWRv/KnueLerrAB9K6b6eOby466ZVNDa28zg74tF5n7KYzUbiVB7gTkiLTxafN7izxrVFqnKdMmpfkNZ3D7tAIOIUw0zO06yxtUv91Mc4qQUMI2nkgb4kHGNSdFR1qa9NfPxuT+oy3XyajlwY9lB2Mk+Py3yIjn2C+7gWXTbZAkZzBtD1eQGri8MVOJMUnWhs6sCk1BhyBS32MjCryhq8X4uXO370lyweEwjxC4NvHNgX2yXJTJO17SPWAuxuSwtbvZduJ77cvecY+wyhpqB2ftl1D9E2O2Zix7mKLAz33gDYz2Rfh71Fh26mkj/qfNRT3jP/7b4qMTzcRS+B+l8u9WXYe/SFMl0nJ/pzzK8+zrq5Du1FHPQrRpZTavGqgdbCNzl70KGyvmPZj/NnWV8Hz0iEIoxRxjz2EDvZofCWcX6RXgN5VtZ80Cp3LGGiOW+ioPz4qieR1dCFl3rOUOUA15kAXVmwM8MtfOB4KoYaSH62V1Vg+ngWt0NA/Tpx+JYEj99xzh5+OrISK8s1m6MtcVP6jtdeOq7veYY8lOn1aNK158Kiwdlb72ruhrpwvZzyx3YIg8iZvL19nAWFR1T56sM6lns5wmjD9iXaVEBwLR5BmrIg2mLnOqwfmqsm/Plbgh16GjxUn7r5F+GDReVUu/eMzzacPuISlaLJRmeHIzPkvfMNH/bB+xuv0vOtYkx2NyyLnbMvTXDTnxSj1//2CEA7iscHyrPqTGQlO51MtsLgekVG8EE3XfwhfNZxX+LXqXP+0fy2FnA5Hdz7O/liXIn0xRW1aIRACvqDtZdgrDYrJEnpqyCnGWAVUK8Cg8UoJf7n1DvnTWyOM9evc0rO5tsi06cOBjMTkfei0eJoMFcf1ZFFU+JH99ladrTmH/K9fQbaaP+TKlyWP0Zp24+gFlsQe+LKwsyVOVZ3wdU6Ln0Hx/HGlIw2nYGUfcxzQKzMFTISXrfO/LqJz6x0DVNdE484sCZGCLHkqNuPT6QK/swhSxnzA7FCr9mLZLwsoq7MaytvP5tx4LixCq3KsZbLQscXbYzyxf4HXGu/BC+Z1Rhuju4PjIDOrybPRhsWwIvOgNfNzRSh3BvtPCnGYkXZy39U8LxpuwF5HSHAkby1vs8toED/SckQLyozowoXeUs9eTQTwEw8yh7EJ0ixETvenxpWju0YVqIKl345xbCiov6dVWe63Kefl+rzKJ8zVmO6jOPCR6Nyau2IWFNg7EGGWjk6isvzXHe7MpKNFwGIkqcpgkVpKiOdnxyuE7HtzxvPbvu89CxdnvylcJCbG9dXkw1OqCJwYiZJ0lzvBTi2KKVUZK75L/wKe/YkXSVBNnWjhOIySJPoy6iVv9WEDo8dTfDsw50Kr0KYgmPRV7lSxMHoNRj6EHMDEj3RQVfC0NOF0cnTrOMTmhAXjz0meAFvF2GUoi/Xi8BKLY73cp8PEZbaHEi6fr4liObhkMuMp7yw35hQJVUl5td+hJIBgmauNONExdv+s3T7IVtn/ajLrO9gu+XlWOrWppUVBYPRcjAC6sDi5YaJj67iGo+Em/7pMzr8rKKk9e8GnvNbwFyzaON1fWQDEFMKrrmcGMQmE1MYRYQ4nI1lL7OgKyjqweb8ncohNC/iYZR6iSdZ65r6AqqaPNr07SoEepqmeAF6VZxWyAIkX02jw2vVUpngTI+bKzBW0rt/uDUuiItqGhKik61aKp2kb+s/tX2jd0kT/c5ZyV9DL1O00HZ82fpkE8aQZbYa8swrDgrt2MVviRt5PL4tqsAMtOlj3tT97QrNj//cwLm7pctP8BbM7qNQGunp0xoMwAeL9Pfik1EVNfvumQAkat+xE+zkmw6HwRJu7MTo+tJfMfQYykSQ0JrM3CxKNAzArchKkXqHKlCrwbq+jSSxiWeafeyXDInpyyzXEKsWe03sczTPSNXd1gBQ2tEyTdUecvf/ehsoVS/Huq/+/DpQ4ZUoYDswLvlrxHCDXn/EshCqvvgf8ZJj/8PP/zCgVOb1PMNbOS2Lo9Rwa43qdJVoV3SzIQy+oGCoaYtgpA4+0HTQV7bkj76t1nnIUa/KjXsT7L356opGD/M94kPxPnvtX1BLAwQUAAIACAArhrFIKwvAbUoAAABrAAAAGwAAAHVuaXZlcnNhbC91bml2ZXJzYWwucG5nLnhtbLOxr8jNUShLLSrOzM+zVTLUM1Cyt+PlsikoSi3LTC1XqACKGekZQICSQiUqtzwzpSQDKGRgbowQzEjNTM8osVWyMDCFC+oDzQQAUEsBAgAAFAACAAgAKoaxSBUOrShkBAAABxEAAB0AAAAAAAAAAQAAAAAAAAAAAHVuaXZlcnNhbC9jb21tb25fbWVzc2FnZXMubG5nUEsBAgAAFAACAAgAKoaxSAh+CyMpAwAAhgwAACcAAAAAAAAAAQAAAAAAnwQAAHVuaXZlcnNhbC9mbGFzaF9wdWJsaXNoaW5nX3NldHRpbmdzLnhtbFBLAQIAABQAAgAIACqGsUi1/AlkugIAAFUKAAAhAAAAAAAAAAEAAAAAAA0IAAB1bml2ZXJzYWwvZmxhc2hfc2tpbl9zZXR0aW5ncy54bWxQSwECAAAUAAIACAAqhrFIKpYPZ/4CAACXCwAAJgAAAAAAAAABAAAAAAAGCwAAdW5pdmVyc2FsL2h0bWxfcHVibGlzaGluZ19zZXR0aW5ncy54bWxQSwECAAAUAAIACAAqhrFIaHFSkZoBAAAfBgAAHwAAAAAAAAABAAAAAABIDgAAdW5pdmVyc2FsL2h0bWxfc2tpbl9zZXR0aW5ncy5qc1BLAQIAABQAAgAIACqGsUg9PC/RwQAAAOUBAAAaAAAAAAAAAAEAAAAAAB8QAAB1bml2ZXJzYWwvaTE4bl9wcmVzZXRzLnhtbFBLAQIAABQAAgAIACqGsUia+ZZkawAAAGsAAAAcAAAAAAAAAAEAAAAAABgRAAB1bml2ZXJzYWwvbG9jYWxfc2V0dGluZ3MueG1sUEsBAgAAFAACAAgARJRXRyO0Tvv7AgAAsAgAABQAAAAAAAAAAQAAAAAAvREAAHVuaXZlcnNhbC9wbGF5ZXIueG1sUEsBAgAAFAACAAgAKoaxSLCHI/RsAQAA9wIAACkAAAAAAAAAAQAAAAAA6hQAAHVuaXZlcnNhbC9za2luX2N1c3RvbWl6YXRpb25fc2V0dGluZ3MueG1sUEsBAgAAFAACAAgAK4axSAXZichKDQAA1SEAABcAAAAAAAAAAAAAAAAAnRYAAHVuaXZlcnNhbC91bml2ZXJzYWwucG5nUEsBAgAAFAACAAgAK4axSCsLwG1KAAAAawAAABsAAAAAAAAAAQAAAAAAHCQAAHVuaXZlcnNhbC91bml2ZXJzYWwucG5nLnhtbFBLBQYAAAAACwALAEkDAACfJAAAAAA="/>
  <p:tag name="ISPRING_PRESENTATION_TITLE" val="HG000476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1_Office 主题">
  <a:themeElements>
    <a:clrScheme name="自定义 24">
      <a:dk1>
        <a:sysClr val="windowText" lastClr="000000"/>
      </a:dk1>
      <a:lt1>
        <a:sysClr val="window" lastClr="FFFFFF"/>
      </a:lt1>
      <a:dk2>
        <a:srgbClr val="1F497D"/>
      </a:dk2>
      <a:lt2>
        <a:srgbClr val="5B9BD5"/>
      </a:lt2>
      <a:accent1>
        <a:srgbClr val="FFA615"/>
      </a:accent1>
      <a:accent2>
        <a:srgbClr val="47D7CA"/>
      </a:accent2>
      <a:accent3>
        <a:srgbClr val="FF588D"/>
      </a:accent3>
      <a:accent4>
        <a:srgbClr val="A97D14"/>
      </a:accent4>
      <a:accent5>
        <a:srgbClr val="4BACC6"/>
      </a:accent5>
      <a:accent6>
        <a:srgbClr val="F79646"/>
      </a:accent6>
      <a:hlink>
        <a:srgbClr val="548DD4"/>
      </a:hlink>
      <a:folHlink>
        <a:srgbClr val="800080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874</TotalTime>
  <Words>314</Words>
  <Application>Microsoft Office PowerPoint</Application>
  <PresentationFormat>宽屏</PresentationFormat>
  <Paragraphs>80</Paragraphs>
  <Slides>10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黑体</vt:lpstr>
      <vt:lpstr>手札体-简</vt:lpstr>
      <vt:lpstr>宋体</vt:lpstr>
      <vt:lpstr>微软雅黑</vt:lpstr>
      <vt:lpstr>Arial</vt:lpstr>
      <vt:lpstr>Arial Black</vt:lpstr>
      <vt:lpstr>Calibri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Base>https://dxpu.taobao.com/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大侠素材铺</dc:title>
  <dc:creator>大侠素材铺</dc:creator>
  <dc:description>大侠素材铺_x000d_
淘宝店：https://dxpu.taobao.com/</dc:description>
  <cp:lastModifiedBy>Jerry GK</cp:lastModifiedBy>
  <cp:revision>254</cp:revision>
  <dcterms:created xsi:type="dcterms:W3CDTF">2016-03-16T07:59:37Z</dcterms:created>
  <dcterms:modified xsi:type="dcterms:W3CDTF">2019-03-17T13:57:48Z</dcterms:modified>
</cp:coreProperties>
</file>

<file path=docProps/thumbnail.jpeg>
</file>